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82" r:id="rId3"/>
    <p:sldId id="257" r:id="rId4"/>
    <p:sldId id="284" r:id="rId5"/>
    <p:sldId id="260" r:id="rId6"/>
    <p:sldId id="261" r:id="rId7"/>
    <p:sldId id="262" r:id="rId8"/>
    <p:sldId id="263" r:id="rId9"/>
    <p:sldId id="264" r:id="rId10"/>
    <p:sldId id="267" r:id="rId11"/>
    <p:sldId id="268" r:id="rId12"/>
    <p:sldId id="269" r:id="rId13"/>
    <p:sldId id="265" r:id="rId14"/>
    <p:sldId id="266" r:id="rId15"/>
    <p:sldId id="271" r:id="rId16"/>
    <p:sldId id="272" r:id="rId17"/>
    <p:sldId id="273" r:id="rId18"/>
    <p:sldId id="275" r:id="rId19"/>
    <p:sldId id="276" r:id="rId20"/>
    <p:sldId id="277" r:id="rId21"/>
    <p:sldId id="278" r:id="rId22"/>
    <p:sldId id="279" r:id="rId23"/>
    <p:sldId id="280" r:id="rId24"/>
    <p:sldId id="281" r:id="rId25"/>
    <p:sldId id="283" r:id="rId26"/>
    <p:sldId id="288" r:id="rId27"/>
    <p:sldId id="287" r:id="rId28"/>
    <p:sldId id="285" r:id="rId29"/>
    <p:sldId id="289" r:id="rId30"/>
  </p:sldIdLst>
  <p:sldSz cx="12192000" cy="6858000"/>
  <p:notesSz cx="6858000" cy="9144000"/>
  <p:defaultTextStyle>
    <a:defPPr>
      <a:defRPr lang="ca-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8080"/>
    <a:srgbClr val="F68FB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3918" autoAdjust="0"/>
  </p:normalViewPr>
  <p:slideViewPr>
    <p:cSldViewPr snapToGrid="0">
      <p:cViewPr varScale="1">
        <p:scale>
          <a:sx n="107" d="100"/>
          <a:sy n="107" d="100"/>
        </p:scale>
        <p:origin x="69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gif>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ca-E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0D359F-5858-4C73-A620-D4B420D9F734}" type="datetimeFigureOut">
              <a:rPr lang="ca-ES" smtClean="0"/>
              <a:t>23/2/2019</a:t>
            </a:fld>
            <a:endParaRPr lang="ca-E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ca-E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a-E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ca-E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D38096-6FCD-4C7C-8D76-7C4504A9006C}" type="slidenum">
              <a:rPr lang="ca-ES" smtClean="0"/>
              <a:t>‹#›</a:t>
            </a:fld>
            <a:endParaRPr lang="ca-ES"/>
          </a:p>
        </p:txBody>
      </p:sp>
    </p:spTree>
    <p:extLst>
      <p:ext uri="{BB962C8B-B14F-4D97-AF65-F5344CB8AC3E}">
        <p14:creationId xmlns:p14="http://schemas.microsoft.com/office/powerpoint/2010/main" val="3985445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a-ES" dirty="0"/>
          </a:p>
        </p:txBody>
      </p:sp>
      <p:sp>
        <p:nvSpPr>
          <p:cNvPr id="4" name="Slide Number Placeholder 3"/>
          <p:cNvSpPr>
            <a:spLocks noGrp="1"/>
          </p:cNvSpPr>
          <p:nvPr>
            <p:ph type="sldNum" sz="quarter" idx="5"/>
          </p:nvPr>
        </p:nvSpPr>
        <p:spPr/>
        <p:txBody>
          <a:bodyPr/>
          <a:lstStyle/>
          <a:p>
            <a:fld id="{77D38096-6FCD-4C7C-8D76-7C4504A9006C}" type="slidenum">
              <a:rPr lang="ca-ES" smtClean="0"/>
              <a:t>2</a:t>
            </a:fld>
            <a:endParaRPr lang="ca-ES"/>
          </a:p>
        </p:txBody>
      </p:sp>
    </p:spTree>
    <p:extLst>
      <p:ext uri="{BB962C8B-B14F-4D97-AF65-F5344CB8AC3E}">
        <p14:creationId xmlns:p14="http://schemas.microsoft.com/office/powerpoint/2010/main" val="5669674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a-ES" dirty="0"/>
          </a:p>
        </p:txBody>
      </p:sp>
      <p:sp>
        <p:nvSpPr>
          <p:cNvPr id="4" name="Slide Number Placeholder 3"/>
          <p:cNvSpPr>
            <a:spLocks noGrp="1"/>
          </p:cNvSpPr>
          <p:nvPr>
            <p:ph type="sldNum" sz="quarter" idx="5"/>
          </p:nvPr>
        </p:nvSpPr>
        <p:spPr/>
        <p:txBody>
          <a:bodyPr/>
          <a:lstStyle/>
          <a:p>
            <a:fld id="{77D38096-6FCD-4C7C-8D76-7C4504A9006C}" type="slidenum">
              <a:rPr lang="ca-ES" smtClean="0"/>
              <a:t>27</a:t>
            </a:fld>
            <a:endParaRPr lang="ca-ES"/>
          </a:p>
        </p:txBody>
      </p:sp>
    </p:spTree>
    <p:extLst>
      <p:ext uri="{BB962C8B-B14F-4D97-AF65-F5344CB8AC3E}">
        <p14:creationId xmlns:p14="http://schemas.microsoft.com/office/powerpoint/2010/main" val="2699626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1) Duel Challenge: In this game mode you play a quick match of a random topic against a friend.</a:t>
            </a:r>
            <a:endParaRPr lang="en-US" dirty="0">
              <a:effectLst/>
            </a:endParaRPr>
          </a:p>
          <a:p>
            <a:pPr rtl="0"/>
            <a:r>
              <a:rPr lang="en-US" sz="1200" b="0" i="0" u="none" strike="noStrike" kern="1200" dirty="0">
                <a:solidFill>
                  <a:schemeClr val="tx1"/>
                </a:solidFill>
                <a:effectLst/>
                <a:latin typeface="+mn-lt"/>
                <a:ea typeface="+mn-ea"/>
                <a:cs typeface="+mn-cs"/>
              </a:rPr>
              <a:t>2)      </a:t>
            </a:r>
            <a:r>
              <a:rPr lang="en-US" sz="1200" b="0" i="0" u="none" strike="noStrike" kern="1200" dirty="0" err="1">
                <a:solidFill>
                  <a:schemeClr val="tx1"/>
                </a:solidFill>
                <a:effectLst/>
                <a:latin typeface="+mn-lt"/>
                <a:ea typeface="+mn-ea"/>
                <a:cs typeface="+mn-cs"/>
              </a:rPr>
              <a:t>Kryptia</a:t>
            </a:r>
            <a:r>
              <a:rPr lang="en-US" sz="1200" b="0" i="0" u="none" strike="noStrike" kern="1200" dirty="0">
                <a:solidFill>
                  <a:schemeClr val="tx1"/>
                </a:solidFill>
                <a:effectLst/>
                <a:latin typeface="+mn-lt"/>
                <a:ea typeface="+mn-ea"/>
                <a:cs typeface="+mn-cs"/>
              </a:rPr>
              <a:t> Storm: In this game mode there is one person that designs one challenge and the other people join the room (</a:t>
            </a:r>
            <a:r>
              <a:rPr lang="en-US" sz="1200" b="0" i="0" u="none" strike="noStrike" kern="1200" dirty="0" err="1">
                <a:solidFill>
                  <a:schemeClr val="tx1"/>
                </a:solidFill>
                <a:effectLst/>
                <a:latin typeface="+mn-lt"/>
                <a:ea typeface="+mn-ea"/>
                <a:cs typeface="+mn-cs"/>
              </a:rPr>
              <a:t>upt</a:t>
            </a:r>
            <a:r>
              <a:rPr lang="en-US" sz="1200" b="0" i="0" u="none" strike="noStrike" kern="1200" dirty="0">
                <a:solidFill>
                  <a:schemeClr val="tx1"/>
                </a:solidFill>
                <a:effectLst/>
                <a:latin typeface="+mn-lt"/>
                <a:ea typeface="+mn-ea"/>
                <a:cs typeface="+mn-cs"/>
              </a:rPr>
              <a:t> to 10 people). Then, asynchronously, people complete the 10 questions on the topic. The one with more points win.</a:t>
            </a:r>
            <a:endParaRPr lang="en-US" dirty="0">
              <a:effectLst/>
            </a:endParaRPr>
          </a:p>
          <a:p>
            <a:pPr rtl="0"/>
            <a:r>
              <a:rPr lang="en-US" sz="1200" b="0" i="0" u="none" strike="noStrike" kern="1200" dirty="0">
                <a:solidFill>
                  <a:schemeClr val="tx1"/>
                </a:solidFill>
                <a:effectLst/>
                <a:latin typeface="+mn-lt"/>
                <a:ea typeface="+mn-ea"/>
                <a:cs typeface="+mn-cs"/>
              </a:rPr>
              <a:t>3)      Class mode: In this last game mode, the teacher can control all aspects of the challenge Controlling the 3 categories of each question, and even making its own ones! The point is that on that class they would have been taught how to solve it and the reward could be either a class ranking or the ones who finish can go to the playground so the faster you solve the challenge the more play time you get.</a:t>
            </a:r>
            <a:endParaRPr lang="en-US" dirty="0">
              <a:effectLst/>
            </a:endParaRPr>
          </a:p>
          <a:p>
            <a:endParaRPr lang="ca-ES" dirty="0"/>
          </a:p>
        </p:txBody>
      </p:sp>
      <p:sp>
        <p:nvSpPr>
          <p:cNvPr id="4" name="Slide Number Placeholder 3"/>
          <p:cNvSpPr>
            <a:spLocks noGrp="1"/>
          </p:cNvSpPr>
          <p:nvPr>
            <p:ph type="sldNum" sz="quarter" idx="5"/>
          </p:nvPr>
        </p:nvSpPr>
        <p:spPr/>
        <p:txBody>
          <a:bodyPr/>
          <a:lstStyle/>
          <a:p>
            <a:fld id="{77D38096-6FCD-4C7C-8D76-7C4504A9006C}" type="slidenum">
              <a:rPr lang="ca-ES" smtClean="0"/>
              <a:t>15</a:t>
            </a:fld>
            <a:endParaRPr lang="ca-ES"/>
          </a:p>
        </p:txBody>
      </p:sp>
    </p:spTree>
    <p:extLst>
      <p:ext uri="{BB962C8B-B14F-4D97-AF65-F5344CB8AC3E}">
        <p14:creationId xmlns:p14="http://schemas.microsoft.com/office/powerpoint/2010/main" val="1444744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a-ES" dirty="0"/>
          </a:p>
        </p:txBody>
      </p:sp>
      <p:sp>
        <p:nvSpPr>
          <p:cNvPr id="4" name="Slide Number Placeholder 3"/>
          <p:cNvSpPr>
            <a:spLocks noGrp="1"/>
          </p:cNvSpPr>
          <p:nvPr>
            <p:ph type="sldNum" sz="quarter" idx="5"/>
          </p:nvPr>
        </p:nvSpPr>
        <p:spPr/>
        <p:txBody>
          <a:bodyPr/>
          <a:lstStyle/>
          <a:p>
            <a:fld id="{77D38096-6FCD-4C7C-8D76-7C4504A9006C}" type="slidenum">
              <a:rPr lang="ca-ES" smtClean="0"/>
              <a:t>20</a:t>
            </a:fld>
            <a:endParaRPr lang="ca-ES"/>
          </a:p>
        </p:txBody>
      </p:sp>
    </p:spTree>
    <p:extLst>
      <p:ext uri="{BB962C8B-B14F-4D97-AF65-F5344CB8AC3E}">
        <p14:creationId xmlns:p14="http://schemas.microsoft.com/office/powerpoint/2010/main" val="27346330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a-ES" dirty="0"/>
          </a:p>
        </p:txBody>
      </p:sp>
      <p:sp>
        <p:nvSpPr>
          <p:cNvPr id="4" name="Slide Number Placeholder 3"/>
          <p:cNvSpPr>
            <a:spLocks noGrp="1"/>
          </p:cNvSpPr>
          <p:nvPr>
            <p:ph type="sldNum" sz="quarter" idx="5"/>
          </p:nvPr>
        </p:nvSpPr>
        <p:spPr/>
        <p:txBody>
          <a:bodyPr/>
          <a:lstStyle/>
          <a:p>
            <a:fld id="{77D38096-6FCD-4C7C-8D76-7C4504A9006C}" type="slidenum">
              <a:rPr lang="ca-ES" smtClean="0"/>
              <a:t>21</a:t>
            </a:fld>
            <a:endParaRPr lang="ca-ES"/>
          </a:p>
        </p:txBody>
      </p:sp>
    </p:spTree>
    <p:extLst>
      <p:ext uri="{BB962C8B-B14F-4D97-AF65-F5344CB8AC3E}">
        <p14:creationId xmlns:p14="http://schemas.microsoft.com/office/powerpoint/2010/main" val="1226509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a-ES" dirty="0"/>
          </a:p>
        </p:txBody>
      </p:sp>
      <p:sp>
        <p:nvSpPr>
          <p:cNvPr id="4" name="Slide Number Placeholder 3"/>
          <p:cNvSpPr>
            <a:spLocks noGrp="1"/>
          </p:cNvSpPr>
          <p:nvPr>
            <p:ph type="sldNum" sz="quarter" idx="5"/>
          </p:nvPr>
        </p:nvSpPr>
        <p:spPr/>
        <p:txBody>
          <a:bodyPr/>
          <a:lstStyle/>
          <a:p>
            <a:fld id="{77D38096-6FCD-4C7C-8D76-7C4504A9006C}" type="slidenum">
              <a:rPr lang="ca-ES" smtClean="0"/>
              <a:t>22</a:t>
            </a:fld>
            <a:endParaRPr lang="ca-ES"/>
          </a:p>
        </p:txBody>
      </p:sp>
    </p:spTree>
    <p:extLst>
      <p:ext uri="{BB962C8B-B14F-4D97-AF65-F5344CB8AC3E}">
        <p14:creationId xmlns:p14="http://schemas.microsoft.com/office/powerpoint/2010/main" val="32583671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a-ES" dirty="0"/>
          </a:p>
        </p:txBody>
      </p:sp>
      <p:sp>
        <p:nvSpPr>
          <p:cNvPr id="4" name="Slide Number Placeholder 3"/>
          <p:cNvSpPr>
            <a:spLocks noGrp="1"/>
          </p:cNvSpPr>
          <p:nvPr>
            <p:ph type="sldNum" sz="quarter" idx="5"/>
          </p:nvPr>
        </p:nvSpPr>
        <p:spPr/>
        <p:txBody>
          <a:bodyPr/>
          <a:lstStyle/>
          <a:p>
            <a:fld id="{77D38096-6FCD-4C7C-8D76-7C4504A9006C}" type="slidenum">
              <a:rPr lang="ca-ES" smtClean="0"/>
              <a:t>23</a:t>
            </a:fld>
            <a:endParaRPr lang="ca-ES"/>
          </a:p>
        </p:txBody>
      </p:sp>
    </p:spTree>
    <p:extLst>
      <p:ext uri="{BB962C8B-B14F-4D97-AF65-F5344CB8AC3E}">
        <p14:creationId xmlns:p14="http://schemas.microsoft.com/office/powerpoint/2010/main" val="30455496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a-ES" dirty="0"/>
          </a:p>
        </p:txBody>
      </p:sp>
      <p:sp>
        <p:nvSpPr>
          <p:cNvPr id="4" name="Slide Number Placeholder 3"/>
          <p:cNvSpPr>
            <a:spLocks noGrp="1"/>
          </p:cNvSpPr>
          <p:nvPr>
            <p:ph type="sldNum" sz="quarter" idx="5"/>
          </p:nvPr>
        </p:nvSpPr>
        <p:spPr/>
        <p:txBody>
          <a:bodyPr/>
          <a:lstStyle/>
          <a:p>
            <a:fld id="{77D38096-6FCD-4C7C-8D76-7C4504A9006C}" type="slidenum">
              <a:rPr lang="ca-ES" smtClean="0"/>
              <a:t>24</a:t>
            </a:fld>
            <a:endParaRPr lang="ca-ES"/>
          </a:p>
        </p:txBody>
      </p:sp>
    </p:spTree>
    <p:extLst>
      <p:ext uri="{BB962C8B-B14F-4D97-AF65-F5344CB8AC3E}">
        <p14:creationId xmlns:p14="http://schemas.microsoft.com/office/powerpoint/2010/main" val="3108604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a-ES" dirty="0"/>
          </a:p>
        </p:txBody>
      </p:sp>
      <p:sp>
        <p:nvSpPr>
          <p:cNvPr id="4" name="Slide Number Placeholder 3"/>
          <p:cNvSpPr>
            <a:spLocks noGrp="1"/>
          </p:cNvSpPr>
          <p:nvPr>
            <p:ph type="sldNum" sz="quarter" idx="5"/>
          </p:nvPr>
        </p:nvSpPr>
        <p:spPr/>
        <p:txBody>
          <a:bodyPr/>
          <a:lstStyle/>
          <a:p>
            <a:fld id="{77D38096-6FCD-4C7C-8D76-7C4504A9006C}" type="slidenum">
              <a:rPr lang="ca-ES" smtClean="0"/>
              <a:t>25</a:t>
            </a:fld>
            <a:endParaRPr lang="ca-ES"/>
          </a:p>
        </p:txBody>
      </p:sp>
    </p:spTree>
    <p:extLst>
      <p:ext uri="{BB962C8B-B14F-4D97-AF65-F5344CB8AC3E}">
        <p14:creationId xmlns:p14="http://schemas.microsoft.com/office/powerpoint/2010/main" val="4189541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a-ES" dirty="0"/>
          </a:p>
        </p:txBody>
      </p:sp>
      <p:sp>
        <p:nvSpPr>
          <p:cNvPr id="4" name="Slide Number Placeholder 3"/>
          <p:cNvSpPr>
            <a:spLocks noGrp="1"/>
          </p:cNvSpPr>
          <p:nvPr>
            <p:ph type="sldNum" sz="quarter" idx="5"/>
          </p:nvPr>
        </p:nvSpPr>
        <p:spPr/>
        <p:txBody>
          <a:bodyPr/>
          <a:lstStyle/>
          <a:p>
            <a:fld id="{77D38096-6FCD-4C7C-8D76-7C4504A9006C}" type="slidenum">
              <a:rPr lang="ca-ES" smtClean="0"/>
              <a:t>26</a:t>
            </a:fld>
            <a:endParaRPr lang="ca-ES"/>
          </a:p>
        </p:txBody>
      </p:sp>
    </p:spTree>
    <p:extLst>
      <p:ext uri="{BB962C8B-B14F-4D97-AF65-F5344CB8AC3E}">
        <p14:creationId xmlns:p14="http://schemas.microsoft.com/office/powerpoint/2010/main" val="38189959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17FE9-80F0-4468-8699-3A3D66E495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ca-ES"/>
          </a:p>
        </p:txBody>
      </p:sp>
      <p:sp>
        <p:nvSpPr>
          <p:cNvPr id="3" name="Subtitle 2">
            <a:extLst>
              <a:ext uri="{FF2B5EF4-FFF2-40B4-BE49-F238E27FC236}">
                <a16:creationId xmlns:a16="http://schemas.microsoft.com/office/drawing/2014/main" id="{302D3F39-5CFC-4E66-8E9A-FA15374CE8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ca-ES"/>
          </a:p>
        </p:txBody>
      </p:sp>
      <p:sp>
        <p:nvSpPr>
          <p:cNvPr id="4" name="Date Placeholder 3">
            <a:extLst>
              <a:ext uri="{FF2B5EF4-FFF2-40B4-BE49-F238E27FC236}">
                <a16:creationId xmlns:a16="http://schemas.microsoft.com/office/drawing/2014/main" id="{1CAAC150-9091-4315-BA11-F6BCEAF3E275}"/>
              </a:ext>
            </a:extLst>
          </p:cNvPr>
          <p:cNvSpPr>
            <a:spLocks noGrp="1"/>
          </p:cNvSpPr>
          <p:nvPr>
            <p:ph type="dt" sz="half" idx="10"/>
          </p:nvPr>
        </p:nvSpPr>
        <p:spPr/>
        <p:txBody>
          <a:bodyPr/>
          <a:lstStyle/>
          <a:p>
            <a:fld id="{3D6B3E96-DA70-4724-9B9D-38A2CC1AC30E}" type="datetimeFigureOut">
              <a:rPr lang="ca-ES" smtClean="0"/>
              <a:t>23/2/2019</a:t>
            </a:fld>
            <a:endParaRPr lang="ca-ES"/>
          </a:p>
        </p:txBody>
      </p:sp>
      <p:sp>
        <p:nvSpPr>
          <p:cNvPr id="5" name="Footer Placeholder 4">
            <a:extLst>
              <a:ext uri="{FF2B5EF4-FFF2-40B4-BE49-F238E27FC236}">
                <a16:creationId xmlns:a16="http://schemas.microsoft.com/office/drawing/2014/main" id="{983121CE-B1D3-4BBF-B11B-D88AF20E5D2A}"/>
              </a:ext>
            </a:extLst>
          </p:cNvPr>
          <p:cNvSpPr>
            <a:spLocks noGrp="1"/>
          </p:cNvSpPr>
          <p:nvPr>
            <p:ph type="ftr" sz="quarter" idx="11"/>
          </p:nvPr>
        </p:nvSpPr>
        <p:spPr/>
        <p:txBody>
          <a:bodyPr/>
          <a:lstStyle/>
          <a:p>
            <a:endParaRPr lang="ca-ES"/>
          </a:p>
        </p:txBody>
      </p:sp>
      <p:sp>
        <p:nvSpPr>
          <p:cNvPr id="6" name="Slide Number Placeholder 5">
            <a:extLst>
              <a:ext uri="{FF2B5EF4-FFF2-40B4-BE49-F238E27FC236}">
                <a16:creationId xmlns:a16="http://schemas.microsoft.com/office/drawing/2014/main" id="{F8B046E5-1C46-4286-86C5-6798114E3F41}"/>
              </a:ext>
            </a:extLst>
          </p:cNvPr>
          <p:cNvSpPr>
            <a:spLocks noGrp="1"/>
          </p:cNvSpPr>
          <p:nvPr>
            <p:ph type="sldNum" sz="quarter" idx="12"/>
          </p:nvPr>
        </p:nvSpPr>
        <p:spPr/>
        <p:txBody>
          <a:bodyPr/>
          <a:lstStyle/>
          <a:p>
            <a:fld id="{B6A5C57C-F423-4A4F-B828-BE2F8B797174}" type="slidenum">
              <a:rPr lang="ca-ES" smtClean="0"/>
              <a:t>‹#›</a:t>
            </a:fld>
            <a:endParaRPr lang="ca-ES"/>
          </a:p>
        </p:txBody>
      </p:sp>
    </p:spTree>
    <p:extLst>
      <p:ext uri="{BB962C8B-B14F-4D97-AF65-F5344CB8AC3E}">
        <p14:creationId xmlns:p14="http://schemas.microsoft.com/office/powerpoint/2010/main" val="2278947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4DF73-CE20-4455-A8FF-7224A6D6B94D}"/>
              </a:ext>
            </a:extLst>
          </p:cNvPr>
          <p:cNvSpPr>
            <a:spLocks noGrp="1"/>
          </p:cNvSpPr>
          <p:nvPr>
            <p:ph type="title"/>
          </p:nvPr>
        </p:nvSpPr>
        <p:spPr/>
        <p:txBody>
          <a:bodyPr/>
          <a:lstStyle/>
          <a:p>
            <a:r>
              <a:rPr lang="en-US"/>
              <a:t>Click to edit Master title style</a:t>
            </a:r>
            <a:endParaRPr lang="ca-ES"/>
          </a:p>
        </p:txBody>
      </p:sp>
      <p:sp>
        <p:nvSpPr>
          <p:cNvPr id="3" name="Vertical Text Placeholder 2">
            <a:extLst>
              <a:ext uri="{FF2B5EF4-FFF2-40B4-BE49-F238E27FC236}">
                <a16:creationId xmlns:a16="http://schemas.microsoft.com/office/drawing/2014/main" id="{80010956-316C-4D3B-938D-F3AA29873A5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a-ES"/>
          </a:p>
        </p:txBody>
      </p:sp>
      <p:sp>
        <p:nvSpPr>
          <p:cNvPr id="4" name="Date Placeholder 3">
            <a:extLst>
              <a:ext uri="{FF2B5EF4-FFF2-40B4-BE49-F238E27FC236}">
                <a16:creationId xmlns:a16="http://schemas.microsoft.com/office/drawing/2014/main" id="{D0096135-0B8B-4D60-A5FD-BD8B68BE14EB}"/>
              </a:ext>
            </a:extLst>
          </p:cNvPr>
          <p:cNvSpPr>
            <a:spLocks noGrp="1"/>
          </p:cNvSpPr>
          <p:nvPr>
            <p:ph type="dt" sz="half" idx="10"/>
          </p:nvPr>
        </p:nvSpPr>
        <p:spPr/>
        <p:txBody>
          <a:bodyPr/>
          <a:lstStyle/>
          <a:p>
            <a:fld id="{3D6B3E96-DA70-4724-9B9D-38A2CC1AC30E}" type="datetimeFigureOut">
              <a:rPr lang="ca-ES" smtClean="0"/>
              <a:t>23/2/2019</a:t>
            </a:fld>
            <a:endParaRPr lang="ca-ES"/>
          </a:p>
        </p:txBody>
      </p:sp>
      <p:sp>
        <p:nvSpPr>
          <p:cNvPr id="5" name="Footer Placeholder 4">
            <a:extLst>
              <a:ext uri="{FF2B5EF4-FFF2-40B4-BE49-F238E27FC236}">
                <a16:creationId xmlns:a16="http://schemas.microsoft.com/office/drawing/2014/main" id="{751D72CA-94BA-4E50-A0C4-C392F5313B4F}"/>
              </a:ext>
            </a:extLst>
          </p:cNvPr>
          <p:cNvSpPr>
            <a:spLocks noGrp="1"/>
          </p:cNvSpPr>
          <p:nvPr>
            <p:ph type="ftr" sz="quarter" idx="11"/>
          </p:nvPr>
        </p:nvSpPr>
        <p:spPr/>
        <p:txBody>
          <a:bodyPr/>
          <a:lstStyle/>
          <a:p>
            <a:endParaRPr lang="ca-ES"/>
          </a:p>
        </p:txBody>
      </p:sp>
      <p:sp>
        <p:nvSpPr>
          <p:cNvPr id="6" name="Slide Number Placeholder 5">
            <a:extLst>
              <a:ext uri="{FF2B5EF4-FFF2-40B4-BE49-F238E27FC236}">
                <a16:creationId xmlns:a16="http://schemas.microsoft.com/office/drawing/2014/main" id="{778C2D33-4437-4E35-9D8A-BFAED6B61FC4}"/>
              </a:ext>
            </a:extLst>
          </p:cNvPr>
          <p:cNvSpPr>
            <a:spLocks noGrp="1"/>
          </p:cNvSpPr>
          <p:nvPr>
            <p:ph type="sldNum" sz="quarter" idx="12"/>
          </p:nvPr>
        </p:nvSpPr>
        <p:spPr/>
        <p:txBody>
          <a:bodyPr/>
          <a:lstStyle/>
          <a:p>
            <a:fld id="{B6A5C57C-F423-4A4F-B828-BE2F8B797174}" type="slidenum">
              <a:rPr lang="ca-ES" smtClean="0"/>
              <a:t>‹#›</a:t>
            </a:fld>
            <a:endParaRPr lang="ca-ES"/>
          </a:p>
        </p:txBody>
      </p:sp>
    </p:spTree>
    <p:extLst>
      <p:ext uri="{BB962C8B-B14F-4D97-AF65-F5344CB8AC3E}">
        <p14:creationId xmlns:p14="http://schemas.microsoft.com/office/powerpoint/2010/main" val="2334983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06B582-7CB7-4320-AEB9-E515A657720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ca-ES"/>
          </a:p>
        </p:txBody>
      </p:sp>
      <p:sp>
        <p:nvSpPr>
          <p:cNvPr id="3" name="Vertical Text Placeholder 2">
            <a:extLst>
              <a:ext uri="{FF2B5EF4-FFF2-40B4-BE49-F238E27FC236}">
                <a16:creationId xmlns:a16="http://schemas.microsoft.com/office/drawing/2014/main" id="{DD0FDD38-A445-4EB2-83E9-D66DCE9332D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a-ES"/>
          </a:p>
        </p:txBody>
      </p:sp>
      <p:sp>
        <p:nvSpPr>
          <p:cNvPr id="4" name="Date Placeholder 3">
            <a:extLst>
              <a:ext uri="{FF2B5EF4-FFF2-40B4-BE49-F238E27FC236}">
                <a16:creationId xmlns:a16="http://schemas.microsoft.com/office/drawing/2014/main" id="{BB0B7D1D-428F-4F62-B524-8667F4AF6EF6}"/>
              </a:ext>
            </a:extLst>
          </p:cNvPr>
          <p:cNvSpPr>
            <a:spLocks noGrp="1"/>
          </p:cNvSpPr>
          <p:nvPr>
            <p:ph type="dt" sz="half" idx="10"/>
          </p:nvPr>
        </p:nvSpPr>
        <p:spPr/>
        <p:txBody>
          <a:bodyPr/>
          <a:lstStyle/>
          <a:p>
            <a:fld id="{3D6B3E96-DA70-4724-9B9D-38A2CC1AC30E}" type="datetimeFigureOut">
              <a:rPr lang="ca-ES" smtClean="0"/>
              <a:t>23/2/2019</a:t>
            </a:fld>
            <a:endParaRPr lang="ca-ES"/>
          </a:p>
        </p:txBody>
      </p:sp>
      <p:sp>
        <p:nvSpPr>
          <p:cNvPr id="5" name="Footer Placeholder 4">
            <a:extLst>
              <a:ext uri="{FF2B5EF4-FFF2-40B4-BE49-F238E27FC236}">
                <a16:creationId xmlns:a16="http://schemas.microsoft.com/office/drawing/2014/main" id="{2C8AEF4C-B8E1-45B9-A0CD-E56C48DBBF15}"/>
              </a:ext>
            </a:extLst>
          </p:cNvPr>
          <p:cNvSpPr>
            <a:spLocks noGrp="1"/>
          </p:cNvSpPr>
          <p:nvPr>
            <p:ph type="ftr" sz="quarter" idx="11"/>
          </p:nvPr>
        </p:nvSpPr>
        <p:spPr/>
        <p:txBody>
          <a:bodyPr/>
          <a:lstStyle/>
          <a:p>
            <a:endParaRPr lang="ca-ES"/>
          </a:p>
        </p:txBody>
      </p:sp>
      <p:sp>
        <p:nvSpPr>
          <p:cNvPr id="6" name="Slide Number Placeholder 5">
            <a:extLst>
              <a:ext uri="{FF2B5EF4-FFF2-40B4-BE49-F238E27FC236}">
                <a16:creationId xmlns:a16="http://schemas.microsoft.com/office/drawing/2014/main" id="{25D5F877-C856-40EE-B867-9586D617D94F}"/>
              </a:ext>
            </a:extLst>
          </p:cNvPr>
          <p:cNvSpPr>
            <a:spLocks noGrp="1"/>
          </p:cNvSpPr>
          <p:nvPr>
            <p:ph type="sldNum" sz="quarter" idx="12"/>
          </p:nvPr>
        </p:nvSpPr>
        <p:spPr/>
        <p:txBody>
          <a:bodyPr/>
          <a:lstStyle/>
          <a:p>
            <a:fld id="{B6A5C57C-F423-4A4F-B828-BE2F8B797174}" type="slidenum">
              <a:rPr lang="ca-ES" smtClean="0"/>
              <a:t>‹#›</a:t>
            </a:fld>
            <a:endParaRPr lang="ca-ES"/>
          </a:p>
        </p:txBody>
      </p:sp>
    </p:spTree>
    <p:extLst>
      <p:ext uri="{BB962C8B-B14F-4D97-AF65-F5344CB8AC3E}">
        <p14:creationId xmlns:p14="http://schemas.microsoft.com/office/powerpoint/2010/main" val="2855166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135A2-D8B6-464A-A6DB-50FE1C3902D9}"/>
              </a:ext>
            </a:extLst>
          </p:cNvPr>
          <p:cNvSpPr>
            <a:spLocks noGrp="1"/>
          </p:cNvSpPr>
          <p:nvPr>
            <p:ph type="title"/>
          </p:nvPr>
        </p:nvSpPr>
        <p:spPr/>
        <p:txBody>
          <a:bodyPr/>
          <a:lstStyle/>
          <a:p>
            <a:r>
              <a:rPr lang="en-US"/>
              <a:t>Click to edit Master title style</a:t>
            </a:r>
            <a:endParaRPr lang="ca-ES"/>
          </a:p>
        </p:txBody>
      </p:sp>
      <p:sp>
        <p:nvSpPr>
          <p:cNvPr id="3" name="Content Placeholder 2">
            <a:extLst>
              <a:ext uri="{FF2B5EF4-FFF2-40B4-BE49-F238E27FC236}">
                <a16:creationId xmlns:a16="http://schemas.microsoft.com/office/drawing/2014/main" id="{5F7C3713-57DC-4831-BCE5-5952844A62D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a-ES"/>
          </a:p>
        </p:txBody>
      </p:sp>
      <p:sp>
        <p:nvSpPr>
          <p:cNvPr id="4" name="Date Placeholder 3">
            <a:extLst>
              <a:ext uri="{FF2B5EF4-FFF2-40B4-BE49-F238E27FC236}">
                <a16:creationId xmlns:a16="http://schemas.microsoft.com/office/drawing/2014/main" id="{990B26E1-848B-4D13-B350-AE647EB7D19D}"/>
              </a:ext>
            </a:extLst>
          </p:cNvPr>
          <p:cNvSpPr>
            <a:spLocks noGrp="1"/>
          </p:cNvSpPr>
          <p:nvPr>
            <p:ph type="dt" sz="half" idx="10"/>
          </p:nvPr>
        </p:nvSpPr>
        <p:spPr/>
        <p:txBody>
          <a:bodyPr/>
          <a:lstStyle/>
          <a:p>
            <a:fld id="{3D6B3E96-DA70-4724-9B9D-38A2CC1AC30E}" type="datetimeFigureOut">
              <a:rPr lang="ca-ES" smtClean="0"/>
              <a:t>23/2/2019</a:t>
            </a:fld>
            <a:endParaRPr lang="ca-ES"/>
          </a:p>
        </p:txBody>
      </p:sp>
      <p:sp>
        <p:nvSpPr>
          <p:cNvPr id="5" name="Footer Placeholder 4">
            <a:extLst>
              <a:ext uri="{FF2B5EF4-FFF2-40B4-BE49-F238E27FC236}">
                <a16:creationId xmlns:a16="http://schemas.microsoft.com/office/drawing/2014/main" id="{A6B229DA-4DB5-4154-836D-04E0F012EF6A}"/>
              </a:ext>
            </a:extLst>
          </p:cNvPr>
          <p:cNvSpPr>
            <a:spLocks noGrp="1"/>
          </p:cNvSpPr>
          <p:nvPr>
            <p:ph type="ftr" sz="quarter" idx="11"/>
          </p:nvPr>
        </p:nvSpPr>
        <p:spPr/>
        <p:txBody>
          <a:bodyPr/>
          <a:lstStyle/>
          <a:p>
            <a:endParaRPr lang="ca-ES"/>
          </a:p>
        </p:txBody>
      </p:sp>
      <p:sp>
        <p:nvSpPr>
          <p:cNvPr id="6" name="Slide Number Placeholder 5">
            <a:extLst>
              <a:ext uri="{FF2B5EF4-FFF2-40B4-BE49-F238E27FC236}">
                <a16:creationId xmlns:a16="http://schemas.microsoft.com/office/drawing/2014/main" id="{09119165-81B7-4DCD-846B-FCD124971392}"/>
              </a:ext>
            </a:extLst>
          </p:cNvPr>
          <p:cNvSpPr>
            <a:spLocks noGrp="1"/>
          </p:cNvSpPr>
          <p:nvPr>
            <p:ph type="sldNum" sz="quarter" idx="12"/>
          </p:nvPr>
        </p:nvSpPr>
        <p:spPr/>
        <p:txBody>
          <a:bodyPr/>
          <a:lstStyle/>
          <a:p>
            <a:fld id="{B6A5C57C-F423-4A4F-B828-BE2F8B797174}" type="slidenum">
              <a:rPr lang="ca-ES" smtClean="0"/>
              <a:t>‹#›</a:t>
            </a:fld>
            <a:endParaRPr lang="ca-ES"/>
          </a:p>
        </p:txBody>
      </p:sp>
    </p:spTree>
    <p:extLst>
      <p:ext uri="{BB962C8B-B14F-4D97-AF65-F5344CB8AC3E}">
        <p14:creationId xmlns:p14="http://schemas.microsoft.com/office/powerpoint/2010/main" val="27241886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D94A6-42ED-474C-8F55-AA282B1128B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ca-ES"/>
          </a:p>
        </p:txBody>
      </p:sp>
      <p:sp>
        <p:nvSpPr>
          <p:cNvPr id="3" name="Text Placeholder 2">
            <a:extLst>
              <a:ext uri="{FF2B5EF4-FFF2-40B4-BE49-F238E27FC236}">
                <a16:creationId xmlns:a16="http://schemas.microsoft.com/office/drawing/2014/main" id="{A93DF629-A327-494A-AA50-6360FEED67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E42EB00-31E2-4E30-9E40-0C8A2C275994}"/>
              </a:ext>
            </a:extLst>
          </p:cNvPr>
          <p:cNvSpPr>
            <a:spLocks noGrp="1"/>
          </p:cNvSpPr>
          <p:nvPr>
            <p:ph type="dt" sz="half" idx="10"/>
          </p:nvPr>
        </p:nvSpPr>
        <p:spPr/>
        <p:txBody>
          <a:bodyPr/>
          <a:lstStyle/>
          <a:p>
            <a:fld id="{3D6B3E96-DA70-4724-9B9D-38A2CC1AC30E}" type="datetimeFigureOut">
              <a:rPr lang="ca-ES" smtClean="0"/>
              <a:t>23/2/2019</a:t>
            </a:fld>
            <a:endParaRPr lang="ca-ES"/>
          </a:p>
        </p:txBody>
      </p:sp>
      <p:sp>
        <p:nvSpPr>
          <p:cNvPr id="5" name="Footer Placeholder 4">
            <a:extLst>
              <a:ext uri="{FF2B5EF4-FFF2-40B4-BE49-F238E27FC236}">
                <a16:creationId xmlns:a16="http://schemas.microsoft.com/office/drawing/2014/main" id="{28369742-9D5F-442E-9B7C-C2B978AE2FAC}"/>
              </a:ext>
            </a:extLst>
          </p:cNvPr>
          <p:cNvSpPr>
            <a:spLocks noGrp="1"/>
          </p:cNvSpPr>
          <p:nvPr>
            <p:ph type="ftr" sz="quarter" idx="11"/>
          </p:nvPr>
        </p:nvSpPr>
        <p:spPr/>
        <p:txBody>
          <a:bodyPr/>
          <a:lstStyle/>
          <a:p>
            <a:endParaRPr lang="ca-ES"/>
          </a:p>
        </p:txBody>
      </p:sp>
      <p:sp>
        <p:nvSpPr>
          <p:cNvPr id="6" name="Slide Number Placeholder 5">
            <a:extLst>
              <a:ext uri="{FF2B5EF4-FFF2-40B4-BE49-F238E27FC236}">
                <a16:creationId xmlns:a16="http://schemas.microsoft.com/office/drawing/2014/main" id="{0B4C3D42-6F16-4513-A2A5-75A65AD89810}"/>
              </a:ext>
            </a:extLst>
          </p:cNvPr>
          <p:cNvSpPr>
            <a:spLocks noGrp="1"/>
          </p:cNvSpPr>
          <p:nvPr>
            <p:ph type="sldNum" sz="quarter" idx="12"/>
          </p:nvPr>
        </p:nvSpPr>
        <p:spPr/>
        <p:txBody>
          <a:bodyPr/>
          <a:lstStyle/>
          <a:p>
            <a:fld id="{B6A5C57C-F423-4A4F-B828-BE2F8B797174}" type="slidenum">
              <a:rPr lang="ca-ES" smtClean="0"/>
              <a:t>‹#›</a:t>
            </a:fld>
            <a:endParaRPr lang="ca-ES"/>
          </a:p>
        </p:txBody>
      </p:sp>
    </p:spTree>
    <p:extLst>
      <p:ext uri="{BB962C8B-B14F-4D97-AF65-F5344CB8AC3E}">
        <p14:creationId xmlns:p14="http://schemas.microsoft.com/office/powerpoint/2010/main" val="243444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EEDBF-0F4D-4AE0-95B8-7A847D547684}"/>
              </a:ext>
            </a:extLst>
          </p:cNvPr>
          <p:cNvSpPr>
            <a:spLocks noGrp="1"/>
          </p:cNvSpPr>
          <p:nvPr>
            <p:ph type="title"/>
          </p:nvPr>
        </p:nvSpPr>
        <p:spPr/>
        <p:txBody>
          <a:bodyPr/>
          <a:lstStyle/>
          <a:p>
            <a:r>
              <a:rPr lang="en-US"/>
              <a:t>Click to edit Master title style</a:t>
            </a:r>
            <a:endParaRPr lang="ca-ES"/>
          </a:p>
        </p:txBody>
      </p:sp>
      <p:sp>
        <p:nvSpPr>
          <p:cNvPr id="3" name="Content Placeholder 2">
            <a:extLst>
              <a:ext uri="{FF2B5EF4-FFF2-40B4-BE49-F238E27FC236}">
                <a16:creationId xmlns:a16="http://schemas.microsoft.com/office/drawing/2014/main" id="{80C30BA3-8513-4736-9F3D-8035D1F5856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a-ES"/>
          </a:p>
        </p:txBody>
      </p:sp>
      <p:sp>
        <p:nvSpPr>
          <p:cNvPr id="4" name="Content Placeholder 3">
            <a:extLst>
              <a:ext uri="{FF2B5EF4-FFF2-40B4-BE49-F238E27FC236}">
                <a16:creationId xmlns:a16="http://schemas.microsoft.com/office/drawing/2014/main" id="{81174415-CE4F-49ED-840C-F3D25531FC5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a-ES"/>
          </a:p>
        </p:txBody>
      </p:sp>
      <p:sp>
        <p:nvSpPr>
          <p:cNvPr id="5" name="Date Placeholder 4">
            <a:extLst>
              <a:ext uri="{FF2B5EF4-FFF2-40B4-BE49-F238E27FC236}">
                <a16:creationId xmlns:a16="http://schemas.microsoft.com/office/drawing/2014/main" id="{D97A8DB6-B892-4608-8503-02AB8AB1FD72}"/>
              </a:ext>
            </a:extLst>
          </p:cNvPr>
          <p:cNvSpPr>
            <a:spLocks noGrp="1"/>
          </p:cNvSpPr>
          <p:nvPr>
            <p:ph type="dt" sz="half" idx="10"/>
          </p:nvPr>
        </p:nvSpPr>
        <p:spPr/>
        <p:txBody>
          <a:bodyPr/>
          <a:lstStyle/>
          <a:p>
            <a:fld id="{3D6B3E96-DA70-4724-9B9D-38A2CC1AC30E}" type="datetimeFigureOut">
              <a:rPr lang="ca-ES" smtClean="0"/>
              <a:t>23/2/2019</a:t>
            </a:fld>
            <a:endParaRPr lang="ca-ES"/>
          </a:p>
        </p:txBody>
      </p:sp>
      <p:sp>
        <p:nvSpPr>
          <p:cNvPr id="6" name="Footer Placeholder 5">
            <a:extLst>
              <a:ext uri="{FF2B5EF4-FFF2-40B4-BE49-F238E27FC236}">
                <a16:creationId xmlns:a16="http://schemas.microsoft.com/office/drawing/2014/main" id="{D7E6B422-F3F1-4718-8462-853D65002629}"/>
              </a:ext>
            </a:extLst>
          </p:cNvPr>
          <p:cNvSpPr>
            <a:spLocks noGrp="1"/>
          </p:cNvSpPr>
          <p:nvPr>
            <p:ph type="ftr" sz="quarter" idx="11"/>
          </p:nvPr>
        </p:nvSpPr>
        <p:spPr/>
        <p:txBody>
          <a:bodyPr/>
          <a:lstStyle/>
          <a:p>
            <a:endParaRPr lang="ca-ES"/>
          </a:p>
        </p:txBody>
      </p:sp>
      <p:sp>
        <p:nvSpPr>
          <p:cNvPr id="7" name="Slide Number Placeholder 6">
            <a:extLst>
              <a:ext uri="{FF2B5EF4-FFF2-40B4-BE49-F238E27FC236}">
                <a16:creationId xmlns:a16="http://schemas.microsoft.com/office/drawing/2014/main" id="{F993BA44-E41D-493B-BFBF-A2568162540F}"/>
              </a:ext>
            </a:extLst>
          </p:cNvPr>
          <p:cNvSpPr>
            <a:spLocks noGrp="1"/>
          </p:cNvSpPr>
          <p:nvPr>
            <p:ph type="sldNum" sz="quarter" idx="12"/>
          </p:nvPr>
        </p:nvSpPr>
        <p:spPr/>
        <p:txBody>
          <a:bodyPr/>
          <a:lstStyle/>
          <a:p>
            <a:fld id="{B6A5C57C-F423-4A4F-B828-BE2F8B797174}" type="slidenum">
              <a:rPr lang="ca-ES" smtClean="0"/>
              <a:t>‹#›</a:t>
            </a:fld>
            <a:endParaRPr lang="ca-ES"/>
          </a:p>
        </p:txBody>
      </p:sp>
    </p:spTree>
    <p:extLst>
      <p:ext uri="{BB962C8B-B14F-4D97-AF65-F5344CB8AC3E}">
        <p14:creationId xmlns:p14="http://schemas.microsoft.com/office/powerpoint/2010/main" val="3261517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42C4D-E764-4C35-9B5C-770ABEFFBA7B}"/>
              </a:ext>
            </a:extLst>
          </p:cNvPr>
          <p:cNvSpPr>
            <a:spLocks noGrp="1"/>
          </p:cNvSpPr>
          <p:nvPr>
            <p:ph type="title"/>
          </p:nvPr>
        </p:nvSpPr>
        <p:spPr>
          <a:xfrm>
            <a:off x="839788" y="365125"/>
            <a:ext cx="10515600" cy="1325563"/>
          </a:xfrm>
        </p:spPr>
        <p:txBody>
          <a:bodyPr/>
          <a:lstStyle/>
          <a:p>
            <a:r>
              <a:rPr lang="en-US"/>
              <a:t>Click to edit Master title style</a:t>
            </a:r>
            <a:endParaRPr lang="ca-ES"/>
          </a:p>
        </p:txBody>
      </p:sp>
      <p:sp>
        <p:nvSpPr>
          <p:cNvPr id="3" name="Text Placeholder 2">
            <a:extLst>
              <a:ext uri="{FF2B5EF4-FFF2-40B4-BE49-F238E27FC236}">
                <a16:creationId xmlns:a16="http://schemas.microsoft.com/office/drawing/2014/main" id="{77DDB445-1ABF-4A19-B343-2ECA4C0498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C2EF425-A01A-4D71-BC54-A832C69EF8F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a-ES"/>
          </a:p>
        </p:txBody>
      </p:sp>
      <p:sp>
        <p:nvSpPr>
          <p:cNvPr id="5" name="Text Placeholder 4">
            <a:extLst>
              <a:ext uri="{FF2B5EF4-FFF2-40B4-BE49-F238E27FC236}">
                <a16:creationId xmlns:a16="http://schemas.microsoft.com/office/drawing/2014/main" id="{D8815B17-DA8C-4DF7-971D-9E30322075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287697D-5D69-4926-BAC7-881010277EC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a-ES"/>
          </a:p>
        </p:txBody>
      </p:sp>
      <p:sp>
        <p:nvSpPr>
          <p:cNvPr id="7" name="Date Placeholder 6">
            <a:extLst>
              <a:ext uri="{FF2B5EF4-FFF2-40B4-BE49-F238E27FC236}">
                <a16:creationId xmlns:a16="http://schemas.microsoft.com/office/drawing/2014/main" id="{D25BD9B4-7926-4FF6-B290-DF1B39AAF8B2}"/>
              </a:ext>
            </a:extLst>
          </p:cNvPr>
          <p:cNvSpPr>
            <a:spLocks noGrp="1"/>
          </p:cNvSpPr>
          <p:nvPr>
            <p:ph type="dt" sz="half" idx="10"/>
          </p:nvPr>
        </p:nvSpPr>
        <p:spPr/>
        <p:txBody>
          <a:bodyPr/>
          <a:lstStyle/>
          <a:p>
            <a:fld id="{3D6B3E96-DA70-4724-9B9D-38A2CC1AC30E}" type="datetimeFigureOut">
              <a:rPr lang="ca-ES" smtClean="0"/>
              <a:t>23/2/2019</a:t>
            </a:fld>
            <a:endParaRPr lang="ca-ES"/>
          </a:p>
        </p:txBody>
      </p:sp>
      <p:sp>
        <p:nvSpPr>
          <p:cNvPr id="8" name="Footer Placeholder 7">
            <a:extLst>
              <a:ext uri="{FF2B5EF4-FFF2-40B4-BE49-F238E27FC236}">
                <a16:creationId xmlns:a16="http://schemas.microsoft.com/office/drawing/2014/main" id="{F261D218-BA5B-4313-A78E-19CFB86F2A0E}"/>
              </a:ext>
            </a:extLst>
          </p:cNvPr>
          <p:cNvSpPr>
            <a:spLocks noGrp="1"/>
          </p:cNvSpPr>
          <p:nvPr>
            <p:ph type="ftr" sz="quarter" idx="11"/>
          </p:nvPr>
        </p:nvSpPr>
        <p:spPr/>
        <p:txBody>
          <a:bodyPr/>
          <a:lstStyle/>
          <a:p>
            <a:endParaRPr lang="ca-ES"/>
          </a:p>
        </p:txBody>
      </p:sp>
      <p:sp>
        <p:nvSpPr>
          <p:cNvPr id="9" name="Slide Number Placeholder 8">
            <a:extLst>
              <a:ext uri="{FF2B5EF4-FFF2-40B4-BE49-F238E27FC236}">
                <a16:creationId xmlns:a16="http://schemas.microsoft.com/office/drawing/2014/main" id="{919FEA63-CD4C-4DA5-8FBE-2B01A78F25DD}"/>
              </a:ext>
            </a:extLst>
          </p:cNvPr>
          <p:cNvSpPr>
            <a:spLocks noGrp="1"/>
          </p:cNvSpPr>
          <p:nvPr>
            <p:ph type="sldNum" sz="quarter" idx="12"/>
          </p:nvPr>
        </p:nvSpPr>
        <p:spPr/>
        <p:txBody>
          <a:bodyPr/>
          <a:lstStyle/>
          <a:p>
            <a:fld id="{B6A5C57C-F423-4A4F-B828-BE2F8B797174}" type="slidenum">
              <a:rPr lang="ca-ES" smtClean="0"/>
              <a:t>‹#›</a:t>
            </a:fld>
            <a:endParaRPr lang="ca-ES"/>
          </a:p>
        </p:txBody>
      </p:sp>
    </p:spTree>
    <p:extLst>
      <p:ext uri="{BB962C8B-B14F-4D97-AF65-F5344CB8AC3E}">
        <p14:creationId xmlns:p14="http://schemas.microsoft.com/office/powerpoint/2010/main" val="10481857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ED6B2-A903-464C-8B4E-1A398BF52381}"/>
              </a:ext>
            </a:extLst>
          </p:cNvPr>
          <p:cNvSpPr>
            <a:spLocks noGrp="1"/>
          </p:cNvSpPr>
          <p:nvPr>
            <p:ph type="title"/>
          </p:nvPr>
        </p:nvSpPr>
        <p:spPr/>
        <p:txBody>
          <a:bodyPr/>
          <a:lstStyle/>
          <a:p>
            <a:r>
              <a:rPr lang="en-US"/>
              <a:t>Click to edit Master title style</a:t>
            </a:r>
            <a:endParaRPr lang="ca-ES"/>
          </a:p>
        </p:txBody>
      </p:sp>
      <p:sp>
        <p:nvSpPr>
          <p:cNvPr id="3" name="Date Placeholder 2">
            <a:extLst>
              <a:ext uri="{FF2B5EF4-FFF2-40B4-BE49-F238E27FC236}">
                <a16:creationId xmlns:a16="http://schemas.microsoft.com/office/drawing/2014/main" id="{C23B4E64-EC89-4F4D-B8E6-79D0C986B6B7}"/>
              </a:ext>
            </a:extLst>
          </p:cNvPr>
          <p:cNvSpPr>
            <a:spLocks noGrp="1"/>
          </p:cNvSpPr>
          <p:nvPr>
            <p:ph type="dt" sz="half" idx="10"/>
          </p:nvPr>
        </p:nvSpPr>
        <p:spPr/>
        <p:txBody>
          <a:bodyPr/>
          <a:lstStyle/>
          <a:p>
            <a:fld id="{3D6B3E96-DA70-4724-9B9D-38A2CC1AC30E}" type="datetimeFigureOut">
              <a:rPr lang="ca-ES" smtClean="0"/>
              <a:t>23/2/2019</a:t>
            </a:fld>
            <a:endParaRPr lang="ca-ES"/>
          </a:p>
        </p:txBody>
      </p:sp>
      <p:sp>
        <p:nvSpPr>
          <p:cNvPr id="4" name="Footer Placeholder 3">
            <a:extLst>
              <a:ext uri="{FF2B5EF4-FFF2-40B4-BE49-F238E27FC236}">
                <a16:creationId xmlns:a16="http://schemas.microsoft.com/office/drawing/2014/main" id="{177866E9-CA1E-47A9-8967-68507150C0AE}"/>
              </a:ext>
            </a:extLst>
          </p:cNvPr>
          <p:cNvSpPr>
            <a:spLocks noGrp="1"/>
          </p:cNvSpPr>
          <p:nvPr>
            <p:ph type="ftr" sz="quarter" idx="11"/>
          </p:nvPr>
        </p:nvSpPr>
        <p:spPr/>
        <p:txBody>
          <a:bodyPr/>
          <a:lstStyle/>
          <a:p>
            <a:endParaRPr lang="ca-ES"/>
          </a:p>
        </p:txBody>
      </p:sp>
      <p:sp>
        <p:nvSpPr>
          <p:cNvPr id="5" name="Slide Number Placeholder 4">
            <a:extLst>
              <a:ext uri="{FF2B5EF4-FFF2-40B4-BE49-F238E27FC236}">
                <a16:creationId xmlns:a16="http://schemas.microsoft.com/office/drawing/2014/main" id="{BBE0709B-CC67-4ED6-A589-E2BA29EFB283}"/>
              </a:ext>
            </a:extLst>
          </p:cNvPr>
          <p:cNvSpPr>
            <a:spLocks noGrp="1"/>
          </p:cNvSpPr>
          <p:nvPr>
            <p:ph type="sldNum" sz="quarter" idx="12"/>
          </p:nvPr>
        </p:nvSpPr>
        <p:spPr/>
        <p:txBody>
          <a:bodyPr/>
          <a:lstStyle/>
          <a:p>
            <a:fld id="{B6A5C57C-F423-4A4F-B828-BE2F8B797174}" type="slidenum">
              <a:rPr lang="ca-ES" smtClean="0"/>
              <a:t>‹#›</a:t>
            </a:fld>
            <a:endParaRPr lang="ca-ES"/>
          </a:p>
        </p:txBody>
      </p:sp>
    </p:spTree>
    <p:extLst>
      <p:ext uri="{BB962C8B-B14F-4D97-AF65-F5344CB8AC3E}">
        <p14:creationId xmlns:p14="http://schemas.microsoft.com/office/powerpoint/2010/main" val="36256358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517332-0225-4F3C-8FAB-35EE4B96EB05}"/>
              </a:ext>
            </a:extLst>
          </p:cNvPr>
          <p:cNvSpPr>
            <a:spLocks noGrp="1"/>
          </p:cNvSpPr>
          <p:nvPr>
            <p:ph type="dt" sz="half" idx="10"/>
          </p:nvPr>
        </p:nvSpPr>
        <p:spPr/>
        <p:txBody>
          <a:bodyPr/>
          <a:lstStyle/>
          <a:p>
            <a:fld id="{3D6B3E96-DA70-4724-9B9D-38A2CC1AC30E}" type="datetimeFigureOut">
              <a:rPr lang="ca-ES" smtClean="0"/>
              <a:t>23/2/2019</a:t>
            </a:fld>
            <a:endParaRPr lang="ca-ES"/>
          </a:p>
        </p:txBody>
      </p:sp>
      <p:sp>
        <p:nvSpPr>
          <p:cNvPr id="3" name="Footer Placeholder 2">
            <a:extLst>
              <a:ext uri="{FF2B5EF4-FFF2-40B4-BE49-F238E27FC236}">
                <a16:creationId xmlns:a16="http://schemas.microsoft.com/office/drawing/2014/main" id="{5F973101-79AC-4067-BD7E-1BE9613C0F33}"/>
              </a:ext>
            </a:extLst>
          </p:cNvPr>
          <p:cNvSpPr>
            <a:spLocks noGrp="1"/>
          </p:cNvSpPr>
          <p:nvPr>
            <p:ph type="ftr" sz="quarter" idx="11"/>
          </p:nvPr>
        </p:nvSpPr>
        <p:spPr/>
        <p:txBody>
          <a:bodyPr/>
          <a:lstStyle/>
          <a:p>
            <a:endParaRPr lang="ca-ES"/>
          </a:p>
        </p:txBody>
      </p:sp>
      <p:sp>
        <p:nvSpPr>
          <p:cNvPr id="4" name="Slide Number Placeholder 3">
            <a:extLst>
              <a:ext uri="{FF2B5EF4-FFF2-40B4-BE49-F238E27FC236}">
                <a16:creationId xmlns:a16="http://schemas.microsoft.com/office/drawing/2014/main" id="{0E938147-DFFC-44C2-B29F-EA9508626A6E}"/>
              </a:ext>
            </a:extLst>
          </p:cNvPr>
          <p:cNvSpPr>
            <a:spLocks noGrp="1"/>
          </p:cNvSpPr>
          <p:nvPr>
            <p:ph type="sldNum" sz="quarter" idx="12"/>
          </p:nvPr>
        </p:nvSpPr>
        <p:spPr/>
        <p:txBody>
          <a:bodyPr/>
          <a:lstStyle/>
          <a:p>
            <a:fld id="{B6A5C57C-F423-4A4F-B828-BE2F8B797174}" type="slidenum">
              <a:rPr lang="ca-ES" smtClean="0"/>
              <a:t>‹#›</a:t>
            </a:fld>
            <a:endParaRPr lang="ca-ES"/>
          </a:p>
        </p:txBody>
      </p:sp>
    </p:spTree>
    <p:extLst>
      <p:ext uri="{BB962C8B-B14F-4D97-AF65-F5344CB8AC3E}">
        <p14:creationId xmlns:p14="http://schemas.microsoft.com/office/powerpoint/2010/main" val="3473611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8D182-B532-4282-B9A4-A9F4F6B5B6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ca-ES"/>
          </a:p>
        </p:txBody>
      </p:sp>
      <p:sp>
        <p:nvSpPr>
          <p:cNvPr id="3" name="Content Placeholder 2">
            <a:extLst>
              <a:ext uri="{FF2B5EF4-FFF2-40B4-BE49-F238E27FC236}">
                <a16:creationId xmlns:a16="http://schemas.microsoft.com/office/drawing/2014/main" id="{2896697E-A7AA-4426-9A61-D43AF7AC20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a-ES"/>
          </a:p>
        </p:txBody>
      </p:sp>
      <p:sp>
        <p:nvSpPr>
          <p:cNvPr id="4" name="Text Placeholder 3">
            <a:extLst>
              <a:ext uri="{FF2B5EF4-FFF2-40B4-BE49-F238E27FC236}">
                <a16:creationId xmlns:a16="http://schemas.microsoft.com/office/drawing/2014/main" id="{B9DED4B8-DF77-4BB0-8B7C-A7B958BE00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51AE3ED-0CE3-4189-B6E8-47594D82E024}"/>
              </a:ext>
            </a:extLst>
          </p:cNvPr>
          <p:cNvSpPr>
            <a:spLocks noGrp="1"/>
          </p:cNvSpPr>
          <p:nvPr>
            <p:ph type="dt" sz="half" idx="10"/>
          </p:nvPr>
        </p:nvSpPr>
        <p:spPr/>
        <p:txBody>
          <a:bodyPr/>
          <a:lstStyle/>
          <a:p>
            <a:fld id="{3D6B3E96-DA70-4724-9B9D-38A2CC1AC30E}" type="datetimeFigureOut">
              <a:rPr lang="ca-ES" smtClean="0"/>
              <a:t>23/2/2019</a:t>
            </a:fld>
            <a:endParaRPr lang="ca-ES"/>
          </a:p>
        </p:txBody>
      </p:sp>
      <p:sp>
        <p:nvSpPr>
          <p:cNvPr id="6" name="Footer Placeholder 5">
            <a:extLst>
              <a:ext uri="{FF2B5EF4-FFF2-40B4-BE49-F238E27FC236}">
                <a16:creationId xmlns:a16="http://schemas.microsoft.com/office/drawing/2014/main" id="{A31BCBBA-6D5B-4DA2-AA6B-CA2EBF0D771B}"/>
              </a:ext>
            </a:extLst>
          </p:cNvPr>
          <p:cNvSpPr>
            <a:spLocks noGrp="1"/>
          </p:cNvSpPr>
          <p:nvPr>
            <p:ph type="ftr" sz="quarter" idx="11"/>
          </p:nvPr>
        </p:nvSpPr>
        <p:spPr/>
        <p:txBody>
          <a:bodyPr/>
          <a:lstStyle/>
          <a:p>
            <a:endParaRPr lang="ca-ES"/>
          </a:p>
        </p:txBody>
      </p:sp>
      <p:sp>
        <p:nvSpPr>
          <p:cNvPr id="7" name="Slide Number Placeholder 6">
            <a:extLst>
              <a:ext uri="{FF2B5EF4-FFF2-40B4-BE49-F238E27FC236}">
                <a16:creationId xmlns:a16="http://schemas.microsoft.com/office/drawing/2014/main" id="{EA271700-2BD1-44B2-BFEA-9EA5E03BA98F}"/>
              </a:ext>
            </a:extLst>
          </p:cNvPr>
          <p:cNvSpPr>
            <a:spLocks noGrp="1"/>
          </p:cNvSpPr>
          <p:nvPr>
            <p:ph type="sldNum" sz="quarter" idx="12"/>
          </p:nvPr>
        </p:nvSpPr>
        <p:spPr/>
        <p:txBody>
          <a:bodyPr/>
          <a:lstStyle/>
          <a:p>
            <a:fld id="{B6A5C57C-F423-4A4F-B828-BE2F8B797174}" type="slidenum">
              <a:rPr lang="ca-ES" smtClean="0"/>
              <a:t>‹#›</a:t>
            </a:fld>
            <a:endParaRPr lang="ca-ES"/>
          </a:p>
        </p:txBody>
      </p:sp>
    </p:spTree>
    <p:extLst>
      <p:ext uri="{BB962C8B-B14F-4D97-AF65-F5344CB8AC3E}">
        <p14:creationId xmlns:p14="http://schemas.microsoft.com/office/powerpoint/2010/main" val="151157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9B292-5C44-419F-8284-D23C83D59F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ca-ES"/>
          </a:p>
        </p:txBody>
      </p:sp>
      <p:sp>
        <p:nvSpPr>
          <p:cNvPr id="3" name="Picture Placeholder 2">
            <a:extLst>
              <a:ext uri="{FF2B5EF4-FFF2-40B4-BE49-F238E27FC236}">
                <a16:creationId xmlns:a16="http://schemas.microsoft.com/office/drawing/2014/main" id="{079031E7-2E8B-4C6B-809C-0C151ABB73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ca-ES"/>
          </a:p>
        </p:txBody>
      </p:sp>
      <p:sp>
        <p:nvSpPr>
          <p:cNvPr id="4" name="Text Placeholder 3">
            <a:extLst>
              <a:ext uri="{FF2B5EF4-FFF2-40B4-BE49-F238E27FC236}">
                <a16:creationId xmlns:a16="http://schemas.microsoft.com/office/drawing/2014/main" id="{5DDC320B-6142-4254-A16A-F49F877EB9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1C71DF6-4654-43D7-B77D-F3F20961DC93}"/>
              </a:ext>
            </a:extLst>
          </p:cNvPr>
          <p:cNvSpPr>
            <a:spLocks noGrp="1"/>
          </p:cNvSpPr>
          <p:nvPr>
            <p:ph type="dt" sz="half" idx="10"/>
          </p:nvPr>
        </p:nvSpPr>
        <p:spPr/>
        <p:txBody>
          <a:bodyPr/>
          <a:lstStyle/>
          <a:p>
            <a:fld id="{3D6B3E96-DA70-4724-9B9D-38A2CC1AC30E}" type="datetimeFigureOut">
              <a:rPr lang="ca-ES" smtClean="0"/>
              <a:t>23/2/2019</a:t>
            </a:fld>
            <a:endParaRPr lang="ca-ES"/>
          </a:p>
        </p:txBody>
      </p:sp>
      <p:sp>
        <p:nvSpPr>
          <p:cNvPr id="6" name="Footer Placeholder 5">
            <a:extLst>
              <a:ext uri="{FF2B5EF4-FFF2-40B4-BE49-F238E27FC236}">
                <a16:creationId xmlns:a16="http://schemas.microsoft.com/office/drawing/2014/main" id="{A82D1FD7-67EB-4351-A0B4-80A76F45B393}"/>
              </a:ext>
            </a:extLst>
          </p:cNvPr>
          <p:cNvSpPr>
            <a:spLocks noGrp="1"/>
          </p:cNvSpPr>
          <p:nvPr>
            <p:ph type="ftr" sz="quarter" idx="11"/>
          </p:nvPr>
        </p:nvSpPr>
        <p:spPr/>
        <p:txBody>
          <a:bodyPr/>
          <a:lstStyle/>
          <a:p>
            <a:endParaRPr lang="ca-ES"/>
          </a:p>
        </p:txBody>
      </p:sp>
      <p:sp>
        <p:nvSpPr>
          <p:cNvPr id="7" name="Slide Number Placeholder 6">
            <a:extLst>
              <a:ext uri="{FF2B5EF4-FFF2-40B4-BE49-F238E27FC236}">
                <a16:creationId xmlns:a16="http://schemas.microsoft.com/office/drawing/2014/main" id="{18CD5829-9B09-4268-A916-9641C434D895}"/>
              </a:ext>
            </a:extLst>
          </p:cNvPr>
          <p:cNvSpPr>
            <a:spLocks noGrp="1"/>
          </p:cNvSpPr>
          <p:nvPr>
            <p:ph type="sldNum" sz="quarter" idx="12"/>
          </p:nvPr>
        </p:nvSpPr>
        <p:spPr/>
        <p:txBody>
          <a:bodyPr/>
          <a:lstStyle/>
          <a:p>
            <a:fld id="{B6A5C57C-F423-4A4F-B828-BE2F8B797174}" type="slidenum">
              <a:rPr lang="ca-ES" smtClean="0"/>
              <a:t>‹#›</a:t>
            </a:fld>
            <a:endParaRPr lang="ca-ES"/>
          </a:p>
        </p:txBody>
      </p:sp>
    </p:spTree>
    <p:extLst>
      <p:ext uri="{BB962C8B-B14F-4D97-AF65-F5344CB8AC3E}">
        <p14:creationId xmlns:p14="http://schemas.microsoft.com/office/powerpoint/2010/main" val="2423361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3D9FA4-41BC-406D-9C30-6C122CE73C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ca-ES"/>
          </a:p>
        </p:txBody>
      </p:sp>
      <p:sp>
        <p:nvSpPr>
          <p:cNvPr id="3" name="Text Placeholder 2">
            <a:extLst>
              <a:ext uri="{FF2B5EF4-FFF2-40B4-BE49-F238E27FC236}">
                <a16:creationId xmlns:a16="http://schemas.microsoft.com/office/drawing/2014/main" id="{D7408644-9C5E-491B-A1E4-E7408D4FC5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ca-ES"/>
          </a:p>
        </p:txBody>
      </p:sp>
      <p:sp>
        <p:nvSpPr>
          <p:cNvPr id="4" name="Date Placeholder 3">
            <a:extLst>
              <a:ext uri="{FF2B5EF4-FFF2-40B4-BE49-F238E27FC236}">
                <a16:creationId xmlns:a16="http://schemas.microsoft.com/office/drawing/2014/main" id="{A0EB4F6D-61D9-4C49-BEA0-5FAD95D896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6B3E96-DA70-4724-9B9D-38A2CC1AC30E}" type="datetimeFigureOut">
              <a:rPr lang="ca-ES" smtClean="0"/>
              <a:t>23/2/2019</a:t>
            </a:fld>
            <a:endParaRPr lang="ca-ES"/>
          </a:p>
        </p:txBody>
      </p:sp>
      <p:sp>
        <p:nvSpPr>
          <p:cNvPr id="5" name="Footer Placeholder 4">
            <a:extLst>
              <a:ext uri="{FF2B5EF4-FFF2-40B4-BE49-F238E27FC236}">
                <a16:creationId xmlns:a16="http://schemas.microsoft.com/office/drawing/2014/main" id="{41A5DB6C-1E0B-4BFB-A9B1-8182648144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ca-ES"/>
          </a:p>
        </p:txBody>
      </p:sp>
      <p:sp>
        <p:nvSpPr>
          <p:cNvPr id="6" name="Slide Number Placeholder 5">
            <a:extLst>
              <a:ext uri="{FF2B5EF4-FFF2-40B4-BE49-F238E27FC236}">
                <a16:creationId xmlns:a16="http://schemas.microsoft.com/office/drawing/2014/main" id="{A117CFD9-77A5-4C78-B5DE-C1F8B4BAAD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A5C57C-F423-4A4F-B828-BE2F8B797174}" type="slidenum">
              <a:rPr lang="ca-ES" smtClean="0"/>
              <a:t>‹#›</a:t>
            </a:fld>
            <a:endParaRPr lang="ca-ES"/>
          </a:p>
        </p:txBody>
      </p:sp>
    </p:spTree>
    <p:extLst>
      <p:ext uri="{BB962C8B-B14F-4D97-AF65-F5344CB8AC3E}">
        <p14:creationId xmlns:p14="http://schemas.microsoft.com/office/powerpoint/2010/main" val="18840279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ca-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microsoft.com/office/2007/relationships/hdphoto" Target="../media/hdphoto1.wdp"/><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5.gif"/><Relationship Id="rId5" Type="http://schemas.openxmlformats.org/officeDocument/2006/relationships/image" Target="../media/image11.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3.gif"/></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gif"/><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5.gif"/><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8">
            <a:extLst>
              <a:ext uri="{FF2B5EF4-FFF2-40B4-BE49-F238E27FC236}">
                <a16:creationId xmlns:a16="http://schemas.microsoft.com/office/drawing/2014/main" id="{E126E481-B945-4179-BD79-05E96E9B29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7" name="Picture 6" descr="A picture containing light, night, outdoor, star&#10;&#10;Description generated with high confidence">
            <a:extLst>
              <a:ext uri="{FF2B5EF4-FFF2-40B4-BE49-F238E27FC236}">
                <a16:creationId xmlns:a16="http://schemas.microsoft.com/office/drawing/2014/main" id="{C685CCC0-F438-476A-9939-3FC160AF49E7}"/>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632329"/>
            <a:ext cx="12192000" cy="8119542"/>
          </a:xfrm>
          <a:prstGeom prst="rect">
            <a:avLst/>
          </a:prstGeom>
        </p:spPr>
      </p:pic>
      <p:sp>
        <p:nvSpPr>
          <p:cNvPr id="18" name="Rectangle 17">
            <a:extLst>
              <a:ext uri="{FF2B5EF4-FFF2-40B4-BE49-F238E27FC236}">
                <a16:creationId xmlns:a16="http://schemas.microsoft.com/office/drawing/2014/main" id="{290E3CDF-DE93-48EB-9B82-7610301859C9}"/>
              </a:ext>
            </a:extLst>
          </p:cNvPr>
          <p:cNvSpPr/>
          <p:nvPr/>
        </p:nvSpPr>
        <p:spPr>
          <a:xfrm>
            <a:off x="100592" y="728352"/>
            <a:ext cx="11887190" cy="25472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600" dirty="0">
                <a:solidFill>
                  <a:srgbClr val="808080"/>
                </a:solidFill>
                <a:latin typeface="Rockwell Extra Bold" panose="02060903040505020403" pitchFamily="18" charset="0"/>
              </a:rPr>
              <a:t>KRYPTIA</a:t>
            </a:r>
            <a:endParaRPr lang="ca-ES" sz="16600" dirty="0">
              <a:solidFill>
                <a:srgbClr val="808080"/>
              </a:solidFill>
              <a:latin typeface="Rockwell Extra Bold" panose="02060903040505020403" pitchFamily="18" charset="0"/>
            </a:endParaRPr>
          </a:p>
        </p:txBody>
      </p:sp>
      <p:sp>
        <p:nvSpPr>
          <p:cNvPr id="5" name="Rectangle 4">
            <a:extLst>
              <a:ext uri="{FF2B5EF4-FFF2-40B4-BE49-F238E27FC236}">
                <a16:creationId xmlns:a16="http://schemas.microsoft.com/office/drawing/2014/main" id="{58B55822-AFE1-431A-8501-8DE7D60DA474}"/>
              </a:ext>
            </a:extLst>
          </p:cNvPr>
          <p:cNvSpPr/>
          <p:nvPr/>
        </p:nvSpPr>
        <p:spPr>
          <a:xfrm>
            <a:off x="152405" y="679494"/>
            <a:ext cx="11887190" cy="25472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600" dirty="0">
                <a:solidFill>
                  <a:srgbClr val="F68FBE"/>
                </a:solidFill>
                <a:latin typeface="Rockwell Extra Bold" panose="02060903040505020403" pitchFamily="18" charset="0"/>
              </a:rPr>
              <a:t>KRYPTIA</a:t>
            </a:r>
            <a:endParaRPr lang="ca-ES" sz="16600" dirty="0">
              <a:solidFill>
                <a:srgbClr val="F68FBE"/>
              </a:solidFill>
              <a:latin typeface="Rockwell Extra Bold" panose="02060903040505020403" pitchFamily="18" charset="0"/>
            </a:endParaRPr>
          </a:p>
        </p:txBody>
      </p:sp>
      <p:sp>
        <p:nvSpPr>
          <p:cNvPr id="10" name="Title 9">
            <a:extLst>
              <a:ext uri="{FF2B5EF4-FFF2-40B4-BE49-F238E27FC236}">
                <a16:creationId xmlns:a16="http://schemas.microsoft.com/office/drawing/2014/main" id="{79B18D82-671C-4363-94C7-45924E58DF01}"/>
              </a:ext>
            </a:extLst>
          </p:cNvPr>
          <p:cNvSpPr>
            <a:spLocks noGrp="1"/>
          </p:cNvSpPr>
          <p:nvPr>
            <p:ph type="ctrTitle"/>
          </p:nvPr>
        </p:nvSpPr>
        <p:spPr>
          <a:xfrm>
            <a:off x="1524000" y="1409446"/>
            <a:ext cx="9144000" cy="2387600"/>
          </a:xfrm>
        </p:spPr>
        <p:txBody>
          <a:bodyPr>
            <a:normAutofit/>
          </a:bodyPr>
          <a:lstStyle/>
          <a:p>
            <a:r>
              <a:rPr lang="en-US" sz="4800" dirty="0">
                <a:effectLst>
                  <a:outerShdw blurRad="38100" dist="38100" dir="2700000" algn="tl">
                    <a:srgbClr val="000000">
                      <a:alpha val="43137"/>
                    </a:srgbClr>
                  </a:outerShdw>
                </a:effectLst>
                <a:latin typeface="Montserrat Light" panose="00000400000000000000" pitchFamily="2" charset="0"/>
              </a:rPr>
              <a:t>by </a:t>
            </a:r>
            <a:r>
              <a:rPr lang="en-US" sz="4800" b="1" dirty="0">
                <a:effectLst>
                  <a:outerShdw blurRad="38100" dist="38100" dir="2700000" algn="tl">
                    <a:srgbClr val="000000">
                      <a:alpha val="43137"/>
                    </a:srgbClr>
                  </a:outerShdw>
                </a:effectLst>
                <a:latin typeface="Montserrat Light" panose="00000400000000000000" pitchFamily="2" charset="0"/>
              </a:rPr>
              <a:t>Miquel R</a:t>
            </a:r>
            <a:r>
              <a:rPr lang="en-US" sz="4800" dirty="0">
                <a:effectLst>
                  <a:outerShdw blurRad="38100" dist="38100" dir="2700000" algn="tl">
                    <a:srgbClr val="000000">
                      <a:alpha val="43137"/>
                    </a:srgbClr>
                  </a:outerShdw>
                </a:effectLst>
                <a:latin typeface="Montserrat Light" panose="00000400000000000000" pitchFamily="2" charset="0"/>
              </a:rPr>
              <a:t>. and </a:t>
            </a:r>
            <a:r>
              <a:rPr lang="en-US" sz="4800" b="1" dirty="0">
                <a:effectLst>
                  <a:outerShdw blurRad="38100" dist="38100" dir="2700000" algn="tl">
                    <a:srgbClr val="000000">
                      <a:alpha val="43137"/>
                    </a:srgbClr>
                  </a:outerShdw>
                </a:effectLst>
                <a:latin typeface="Montserrat Light" panose="00000400000000000000" pitchFamily="2" charset="0"/>
              </a:rPr>
              <a:t>Roger H</a:t>
            </a:r>
            <a:r>
              <a:rPr lang="en-US" sz="4800" dirty="0">
                <a:effectLst>
                  <a:outerShdw blurRad="38100" dist="38100" dir="2700000" algn="tl">
                    <a:srgbClr val="000000">
                      <a:alpha val="43137"/>
                    </a:srgbClr>
                  </a:outerShdw>
                </a:effectLst>
                <a:latin typeface="Montserrat Light" panose="00000400000000000000" pitchFamily="2" charset="0"/>
              </a:rPr>
              <a:t>.</a:t>
            </a:r>
            <a:endParaRPr lang="ca-ES" sz="4800" dirty="0">
              <a:effectLst>
                <a:outerShdw blurRad="38100" dist="38100" dir="2700000" algn="tl">
                  <a:srgbClr val="000000">
                    <a:alpha val="43137"/>
                  </a:srgbClr>
                </a:outerShdw>
              </a:effectLst>
              <a:latin typeface="Montserrat Light" panose="00000400000000000000" pitchFamily="2" charset="0"/>
            </a:endParaRPr>
          </a:p>
        </p:txBody>
      </p:sp>
      <p:sp>
        <p:nvSpPr>
          <p:cNvPr id="16" name="Title 9">
            <a:extLst>
              <a:ext uri="{FF2B5EF4-FFF2-40B4-BE49-F238E27FC236}">
                <a16:creationId xmlns:a16="http://schemas.microsoft.com/office/drawing/2014/main" id="{3D5C1834-54CE-4DD4-B4BF-C0087356A234}"/>
              </a:ext>
            </a:extLst>
          </p:cNvPr>
          <p:cNvSpPr txBox="1">
            <a:spLocks/>
          </p:cNvSpPr>
          <p:nvPr/>
        </p:nvSpPr>
        <p:spPr>
          <a:xfrm>
            <a:off x="1524000" y="4151211"/>
            <a:ext cx="9144000" cy="254725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200" dirty="0">
                <a:effectLst>
                  <a:outerShdw blurRad="38100" dist="38100" dir="2700000" algn="tl">
                    <a:srgbClr val="000000">
                      <a:alpha val="43137"/>
                    </a:srgbClr>
                  </a:outerShdw>
                </a:effectLst>
                <a:latin typeface="Montserrat Light" panose="00000400000000000000" pitchFamily="2" charset="0"/>
              </a:rPr>
              <a:t>music by </a:t>
            </a:r>
            <a:r>
              <a:rPr lang="en-US" sz="3200" b="1" i="1" dirty="0">
                <a:effectLst>
                  <a:outerShdw blurRad="38100" dist="38100" dir="2700000" algn="tl">
                    <a:srgbClr val="000000">
                      <a:alpha val="43137"/>
                    </a:srgbClr>
                  </a:outerShdw>
                </a:effectLst>
                <a:latin typeface="Montserrat Light" panose="00000400000000000000" pitchFamily="2" charset="0"/>
              </a:rPr>
              <a:t>DJ </a:t>
            </a:r>
            <a:r>
              <a:rPr lang="en-US" sz="3200" b="1" i="1" dirty="0" err="1">
                <a:effectLst>
                  <a:outerShdw blurRad="38100" dist="38100" dir="2700000" algn="tl">
                    <a:srgbClr val="000000">
                      <a:alpha val="43137"/>
                    </a:srgbClr>
                  </a:outerShdw>
                </a:effectLst>
                <a:latin typeface="Montserrat Light" panose="00000400000000000000" pitchFamily="2" charset="0"/>
              </a:rPr>
              <a:t>Tropiguay</a:t>
            </a:r>
            <a:r>
              <a:rPr lang="en-US" sz="3200" b="1" i="1" dirty="0">
                <a:effectLst>
                  <a:outerShdw blurRad="38100" dist="38100" dir="2700000" algn="tl">
                    <a:srgbClr val="000000">
                      <a:alpha val="43137"/>
                    </a:srgbClr>
                  </a:outerShdw>
                </a:effectLst>
                <a:latin typeface="Montserrat Light" panose="00000400000000000000" pitchFamily="2" charset="0"/>
              </a:rPr>
              <a:t> </a:t>
            </a:r>
          </a:p>
          <a:p>
            <a:r>
              <a:rPr lang="en-US" sz="3200" b="1" dirty="0">
                <a:effectLst>
                  <a:outerShdw blurRad="38100" dist="38100" dir="2700000" algn="tl">
                    <a:srgbClr val="000000">
                      <a:alpha val="43137"/>
                    </a:srgbClr>
                  </a:outerShdw>
                </a:effectLst>
                <a:latin typeface="Montserrat Light" panose="00000400000000000000" pitchFamily="2" charset="0"/>
              </a:rPr>
              <a:t>      @</a:t>
            </a:r>
            <a:r>
              <a:rPr lang="en-US" sz="3200" b="1" dirty="0" err="1">
                <a:effectLst>
                  <a:outerShdw blurRad="38100" dist="38100" dir="2700000" algn="tl">
                    <a:srgbClr val="000000">
                      <a:alpha val="43137"/>
                    </a:srgbClr>
                  </a:outerShdw>
                </a:effectLst>
                <a:latin typeface="Montserrat Light" panose="00000400000000000000" pitchFamily="2" charset="0"/>
              </a:rPr>
              <a:t>tropiguay</a:t>
            </a:r>
            <a:endParaRPr lang="ca-ES" sz="3200" b="1" dirty="0">
              <a:effectLst>
                <a:outerShdw blurRad="38100" dist="38100" dir="2700000" algn="tl">
                  <a:srgbClr val="000000">
                    <a:alpha val="43137"/>
                  </a:srgbClr>
                </a:outerShdw>
              </a:effectLst>
              <a:latin typeface="Montserrat Light" panose="00000400000000000000" pitchFamily="2" charset="0"/>
            </a:endParaRPr>
          </a:p>
        </p:txBody>
      </p:sp>
      <p:pic>
        <p:nvPicPr>
          <p:cNvPr id="14" name="media.io_Soundtrack_Kryptia">
            <a:hlinkClick r:id="" action="ppaction://media"/>
            <a:extLst>
              <a:ext uri="{FF2B5EF4-FFF2-40B4-BE49-F238E27FC236}">
                <a16:creationId xmlns:a16="http://schemas.microsoft.com/office/drawing/2014/main" id="{93BED924-E28F-4422-B4B2-B72212D3D36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39387" y="4654506"/>
            <a:ext cx="609600" cy="609600"/>
          </a:xfrm>
          <a:prstGeom prst="rect">
            <a:avLst/>
          </a:prstGeom>
        </p:spPr>
      </p:pic>
      <p:pic>
        <p:nvPicPr>
          <p:cNvPr id="26" name="Picture 25">
            <a:extLst>
              <a:ext uri="{FF2B5EF4-FFF2-40B4-BE49-F238E27FC236}">
                <a16:creationId xmlns:a16="http://schemas.microsoft.com/office/drawing/2014/main" id="{2FDB8B75-7C2E-47DC-A853-BC490E2C653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01168" y="6242050"/>
            <a:ext cx="365448" cy="365448"/>
          </a:xfrm>
          <a:prstGeom prst="rect">
            <a:avLst/>
          </a:prstGeom>
        </p:spPr>
      </p:pic>
    </p:spTree>
    <p:extLst>
      <p:ext uri="{BB962C8B-B14F-4D97-AF65-F5344CB8AC3E}">
        <p14:creationId xmlns:p14="http://schemas.microsoft.com/office/powerpoint/2010/main" val="68994508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remove"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pic>
        <p:nvPicPr>
          <p:cNvPr id="11" name="Content Placeholder 3" descr="A picture containing electronics&#10;&#10;Description generated with high confidence">
            <a:extLst>
              <a:ext uri="{FF2B5EF4-FFF2-40B4-BE49-F238E27FC236}">
                <a16:creationId xmlns:a16="http://schemas.microsoft.com/office/drawing/2014/main" id="{03979C71-D592-4CAF-9ECF-91A6229FF9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232" y="115347"/>
            <a:ext cx="3275044" cy="6616979"/>
          </a:xfrm>
          <a:prstGeom prst="rect">
            <a:avLst/>
          </a:prstGeom>
        </p:spPr>
      </p:pic>
      <p:sp>
        <p:nvSpPr>
          <p:cNvPr id="12" name="Content Placeholder 12">
            <a:extLst>
              <a:ext uri="{FF2B5EF4-FFF2-40B4-BE49-F238E27FC236}">
                <a16:creationId xmlns:a16="http://schemas.microsoft.com/office/drawing/2014/main" id="{B69D0ACD-FB37-498D-93D8-A56589311F82}"/>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Change your avatar!!</a:t>
            </a:r>
            <a:endParaRPr lang="en-US" sz="2000" dirty="0">
              <a:effectLst/>
              <a:latin typeface="Montserrat Light" panose="00000400000000000000" pitchFamily="2" charset="0"/>
            </a:endParaRPr>
          </a:p>
        </p:txBody>
      </p:sp>
      <p:sp>
        <p:nvSpPr>
          <p:cNvPr id="9" name="Graphic 16" descr="Direction">
            <a:extLst>
              <a:ext uri="{FF2B5EF4-FFF2-40B4-BE49-F238E27FC236}">
                <a16:creationId xmlns:a16="http://schemas.microsoft.com/office/drawing/2014/main" id="{E346B969-F409-4192-A61D-6D8B4BE9065F}"/>
              </a:ext>
            </a:extLst>
          </p:cNvPr>
          <p:cNvSpPr/>
          <p:nvPr/>
        </p:nvSpPr>
        <p:spPr>
          <a:xfrm rot="16200000">
            <a:off x="2791848" y="5791512"/>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Main Menu</a:t>
            </a:r>
            <a:endParaRPr lang="ca-ES" dirty="0">
              <a:latin typeface="Montserrat Light" panose="00000400000000000000" pitchFamily="2" charset="0"/>
            </a:endParaRPr>
          </a:p>
        </p:txBody>
      </p:sp>
    </p:spTree>
    <p:extLst>
      <p:ext uri="{BB962C8B-B14F-4D97-AF65-F5344CB8AC3E}">
        <p14:creationId xmlns:p14="http://schemas.microsoft.com/office/powerpoint/2010/main" val="4231012305"/>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2" name="Content Placeholder 12">
            <a:extLst>
              <a:ext uri="{FF2B5EF4-FFF2-40B4-BE49-F238E27FC236}">
                <a16:creationId xmlns:a16="http://schemas.microsoft.com/office/drawing/2014/main" id="{B69D0ACD-FB37-498D-93D8-A56589311F82}"/>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Change your avatar!!</a:t>
            </a:r>
            <a:endParaRPr lang="en-US" sz="2000" dirty="0">
              <a:effectLst/>
              <a:latin typeface="Montserrat Light" panose="00000400000000000000" pitchFamily="2" charset="0"/>
            </a:endParaRPr>
          </a:p>
        </p:txBody>
      </p:sp>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Main Menu</a:t>
            </a:r>
            <a:endParaRPr lang="ca-ES" dirty="0">
              <a:latin typeface="Montserrat Light" panose="00000400000000000000" pitchFamily="2" charset="0"/>
            </a:endParaRPr>
          </a:p>
        </p:txBody>
      </p:sp>
      <p:pic>
        <p:nvPicPr>
          <p:cNvPr id="3" name="Picture 2" descr="A screen shot of a computer&#10;&#10;Description generated with high confidence">
            <a:extLst>
              <a:ext uri="{FF2B5EF4-FFF2-40B4-BE49-F238E27FC236}">
                <a16:creationId xmlns:a16="http://schemas.microsoft.com/office/drawing/2014/main" id="{F6C65387-F998-4791-AC57-4812E8109B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4685" cy="6616252"/>
          </a:xfrm>
          <a:prstGeom prst="rect">
            <a:avLst/>
          </a:prstGeom>
        </p:spPr>
      </p:pic>
      <p:sp>
        <p:nvSpPr>
          <p:cNvPr id="14" name="Graphic 16" descr="Direction">
            <a:extLst>
              <a:ext uri="{FF2B5EF4-FFF2-40B4-BE49-F238E27FC236}">
                <a16:creationId xmlns:a16="http://schemas.microsoft.com/office/drawing/2014/main" id="{A73B8E1D-7120-4854-9210-C7879770228E}"/>
              </a:ext>
            </a:extLst>
          </p:cNvPr>
          <p:cNvSpPr/>
          <p:nvPr/>
        </p:nvSpPr>
        <p:spPr>
          <a:xfrm rot="16200000">
            <a:off x="958596" y="2714111"/>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pic>
        <p:nvPicPr>
          <p:cNvPr id="15" name="Picture 14">
            <a:extLst>
              <a:ext uri="{FF2B5EF4-FFF2-40B4-BE49-F238E27FC236}">
                <a16:creationId xmlns:a16="http://schemas.microsoft.com/office/drawing/2014/main" id="{8AD55AC1-D3EE-41B6-BE6C-065283F71DD3}"/>
              </a:ext>
            </a:extLst>
          </p:cNvPr>
          <p:cNvPicPr>
            <a:picLocks noChangeAspect="1"/>
          </p:cNvPicPr>
          <p:nvPr/>
        </p:nvPicPr>
        <p:blipFill>
          <a:blip r:embed="rId4">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8417092" y="1603192"/>
            <a:ext cx="1188333" cy="1188333"/>
          </a:xfrm>
          <a:prstGeom prst="rect">
            <a:avLst/>
          </a:prstGeom>
        </p:spPr>
      </p:pic>
    </p:spTree>
    <p:extLst>
      <p:ext uri="{BB962C8B-B14F-4D97-AF65-F5344CB8AC3E}">
        <p14:creationId xmlns:p14="http://schemas.microsoft.com/office/powerpoint/2010/main" val="3859842939"/>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2" name="Content Placeholder 12">
            <a:extLst>
              <a:ext uri="{FF2B5EF4-FFF2-40B4-BE49-F238E27FC236}">
                <a16:creationId xmlns:a16="http://schemas.microsoft.com/office/drawing/2014/main" id="{B69D0ACD-FB37-498D-93D8-A56589311F82}"/>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Change your avatar!!</a:t>
            </a:r>
            <a:endParaRPr lang="en-US" sz="2000" dirty="0">
              <a:effectLst/>
              <a:latin typeface="Montserrat Light" panose="00000400000000000000" pitchFamily="2" charset="0"/>
            </a:endParaRPr>
          </a:p>
        </p:txBody>
      </p:sp>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Main Menu</a:t>
            </a:r>
            <a:endParaRPr lang="ca-ES" dirty="0">
              <a:latin typeface="Montserrat Light" panose="00000400000000000000" pitchFamily="2" charset="0"/>
            </a:endParaRPr>
          </a:p>
        </p:txBody>
      </p:sp>
      <p:pic>
        <p:nvPicPr>
          <p:cNvPr id="3" name="Picture 2" descr="A screen shot of a computer&#10;&#10;Description generated with high confidence">
            <a:extLst>
              <a:ext uri="{FF2B5EF4-FFF2-40B4-BE49-F238E27FC236}">
                <a16:creationId xmlns:a16="http://schemas.microsoft.com/office/drawing/2014/main" id="{F6C65387-F998-4791-AC57-4812E8109B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4685" cy="6616252"/>
          </a:xfrm>
          <a:prstGeom prst="rect">
            <a:avLst/>
          </a:prstGeom>
        </p:spPr>
      </p:pic>
      <p:sp>
        <p:nvSpPr>
          <p:cNvPr id="14" name="Graphic 16" descr="Direction">
            <a:extLst>
              <a:ext uri="{FF2B5EF4-FFF2-40B4-BE49-F238E27FC236}">
                <a16:creationId xmlns:a16="http://schemas.microsoft.com/office/drawing/2014/main" id="{A73B8E1D-7120-4854-9210-C7879770228E}"/>
              </a:ext>
            </a:extLst>
          </p:cNvPr>
          <p:cNvSpPr/>
          <p:nvPr/>
        </p:nvSpPr>
        <p:spPr>
          <a:xfrm rot="16200000">
            <a:off x="1910318" y="4552241"/>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pic>
        <p:nvPicPr>
          <p:cNvPr id="10" name="Picture 9">
            <a:extLst>
              <a:ext uri="{FF2B5EF4-FFF2-40B4-BE49-F238E27FC236}">
                <a16:creationId xmlns:a16="http://schemas.microsoft.com/office/drawing/2014/main" id="{D6C22DA5-B26B-4C92-802A-374BD6C47E38}"/>
              </a:ext>
            </a:extLst>
          </p:cNvPr>
          <p:cNvPicPr>
            <a:picLocks noChangeAspect="1"/>
          </p:cNvPicPr>
          <p:nvPr/>
        </p:nvPicPr>
        <p:blipFill>
          <a:blip r:embed="rId4">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8417092" y="1603192"/>
            <a:ext cx="1188333" cy="1188333"/>
          </a:xfrm>
          <a:prstGeom prst="rect">
            <a:avLst/>
          </a:prstGeom>
        </p:spPr>
      </p:pic>
    </p:spTree>
    <p:extLst>
      <p:ext uri="{BB962C8B-B14F-4D97-AF65-F5344CB8AC3E}">
        <p14:creationId xmlns:p14="http://schemas.microsoft.com/office/powerpoint/2010/main" val="4232819498"/>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pic>
        <p:nvPicPr>
          <p:cNvPr id="11" name="Content Placeholder 3" descr="A picture containing electronics&#10;&#10;Description generated with high confidence">
            <a:extLst>
              <a:ext uri="{FF2B5EF4-FFF2-40B4-BE49-F238E27FC236}">
                <a16:creationId xmlns:a16="http://schemas.microsoft.com/office/drawing/2014/main" id="{03979C71-D592-4CAF-9ECF-91A6229FF9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232" y="115347"/>
            <a:ext cx="3275044" cy="6616979"/>
          </a:xfrm>
          <a:prstGeom prst="rect">
            <a:avLst/>
          </a:prstGeom>
        </p:spPr>
      </p:pic>
      <p:sp>
        <p:nvSpPr>
          <p:cNvPr id="12" name="Content Placeholder 12">
            <a:extLst>
              <a:ext uri="{FF2B5EF4-FFF2-40B4-BE49-F238E27FC236}">
                <a16:creationId xmlns:a16="http://schemas.microsoft.com/office/drawing/2014/main" id="{B69D0ACD-FB37-498D-93D8-A56589311F82}"/>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Let’s create a new one!</a:t>
            </a:r>
            <a:endParaRPr lang="en-US" sz="2000" dirty="0">
              <a:effectLst/>
              <a:latin typeface="Montserrat Light" panose="00000400000000000000" pitchFamily="2" charset="0"/>
            </a:endParaRPr>
          </a:p>
        </p:txBody>
      </p:sp>
      <p:sp>
        <p:nvSpPr>
          <p:cNvPr id="9" name="Graphic 16" descr="Direction">
            <a:extLst>
              <a:ext uri="{FF2B5EF4-FFF2-40B4-BE49-F238E27FC236}">
                <a16:creationId xmlns:a16="http://schemas.microsoft.com/office/drawing/2014/main" id="{E346B969-F409-4192-A61D-6D8B4BE9065F}"/>
              </a:ext>
            </a:extLst>
          </p:cNvPr>
          <p:cNvSpPr/>
          <p:nvPr/>
        </p:nvSpPr>
        <p:spPr>
          <a:xfrm rot="16200000">
            <a:off x="2847832" y="1185637"/>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Main Menu</a:t>
            </a:r>
            <a:endParaRPr lang="ca-ES" dirty="0">
              <a:latin typeface="Montserrat Light" panose="00000400000000000000" pitchFamily="2" charset="0"/>
            </a:endParaRPr>
          </a:p>
        </p:txBody>
      </p:sp>
    </p:spTree>
    <p:extLst>
      <p:ext uri="{BB962C8B-B14F-4D97-AF65-F5344CB8AC3E}">
        <p14:creationId xmlns:p14="http://schemas.microsoft.com/office/powerpoint/2010/main" val="3077336652"/>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9" name="Graphic 16" descr="Direction">
            <a:extLst>
              <a:ext uri="{FF2B5EF4-FFF2-40B4-BE49-F238E27FC236}">
                <a16:creationId xmlns:a16="http://schemas.microsoft.com/office/drawing/2014/main" id="{E346B969-F409-4192-A61D-6D8B4BE9065F}"/>
              </a:ext>
            </a:extLst>
          </p:cNvPr>
          <p:cNvSpPr/>
          <p:nvPr/>
        </p:nvSpPr>
        <p:spPr>
          <a:xfrm rot="16200000">
            <a:off x="2847832" y="1185637"/>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Create a New Game</a:t>
            </a:r>
            <a:endParaRPr lang="ca-ES" dirty="0">
              <a:latin typeface="Montserrat Light" panose="00000400000000000000" pitchFamily="2" charset="0"/>
            </a:endParaRPr>
          </a:p>
        </p:txBody>
      </p:sp>
      <p:pic>
        <p:nvPicPr>
          <p:cNvPr id="14" name="Picture 13" descr="A close up of a screen&#10;&#10;Description generated with very high confidence">
            <a:extLst>
              <a:ext uri="{FF2B5EF4-FFF2-40B4-BE49-F238E27FC236}">
                <a16:creationId xmlns:a16="http://schemas.microsoft.com/office/drawing/2014/main" id="{5FD09953-DB36-476C-AC33-ADC5595920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5" y="120874"/>
            <a:ext cx="3275045" cy="6616980"/>
          </a:xfrm>
          <a:prstGeom prst="rect">
            <a:avLst/>
          </a:prstGeom>
        </p:spPr>
      </p:pic>
      <p:sp>
        <p:nvSpPr>
          <p:cNvPr id="15" name="Content Placeholder 12">
            <a:extLst>
              <a:ext uri="{FF2B5EF4-FFF2-40B4-BE49-F238E27FC236}">
                <a16:creationId xmlns:a16="http://schemas.microsoft.com/office/drawing/2014/main" id="{ADB68289-632E-4EF0-B475-613504981939}"/>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You can choose between 3 modes:</a:t>
            </a:r>
          </a:p>
          <a:p>
            <a:pPr lvl="1"/>
            <a:r>
              <a:rPr lang="en-US" sz="2000" b="1" dirty="0">
                <a:effectLst/>
                <a:latin typeface="Montserrat Light" panose="00000400000000000000" pitchFamily="2" charset="0"/>
              </a:rPr>
              <a:t>Epic Duel </a:t>
            </a:r>
            <a:r>
              <a:rPr lang="en-US" sz="2000" dirty="0">
                <a:effectLst/>
                <a:latin typeface="Montserrat Light" panose="00000400000000000000" pitchFamily="2" charset="0"/>
              </a:rPr>
              <a:t>(1 vs 1)</a:t>
            </a:r>
          </a:p>
          <a:p>
            <a:pPr lvl="1"/>
            <a:r>
              <a:rPr lang="en-US" sz="2000" b="1" dirty="0" err="1">
                <a:latin typeface="Montserrat Light" panose="00000400000000000000" pitchFamily="2" charset="0"/>
              </a:rPr>
              <a:t>Kryptia</a:t>
            </a:r>
            <a:r>
              <a:rPr lang="en-US" sz="2000" b="1" dirty="0">
                <a:latin typeface="Montserrat Light" panose="00000400000000000000" pitchFamily="2" charset="0"/>
              </a:rPr>
              <a:t> Storm </a:t>
            </a:r>
            <a:r>
              <a:rPr lang="en-US" sz="2000" dirty="0">
                <a:latin typeface="Montserrat Light" panose="00000400000000000000" pitchFamily="2" charset="0"/>
              </a:rPr>
              <a:t>(All vs All)</a:t>
            </a:r>
            <a:endParaRPr lang="en-US" sz="2000" dirty="0">
              <a:effectLst/>
              <a:latin typeface="Montserrat Light" panose="00000400000000000000" pitchFamily="2" charset="0"/>
            </a:endParaRPr>
          </a:p>
          <a:p>
            <a:pPr lvl="1"/>
            <a:r>
              <a:rPr lang="en-US" sz="2000" b="1" dirty="0">
                <a:latin typeface="Montserrat Light" panose="00000400000000000000" pitchFamily="2" charset="0"/>
              </a:rPr>
              <a:t>Grand Challenge </a:t>
            </a:r>
            <a:r>
              <a:rPr lang="en-US" sz="2000" dirty="0">
                <a:latin typeface="Montserrat Light" panose="00000400000000000000" pitchFamily="2" charset="0"/>
              </a:rPr>
              <a:t>(Educational mode)</a:t>
            </a:r>
          </a:p>
        </p:txBody>
      </p:sp>
    </p:spTree>
    <p:extLst>
      <p:ext uri="{BB962C8B-B14F-4D97-AF65-F5344CB8AC3E}">
        <p14:creationId xmlns:p14="http://schemas.microsoft.com/office/powerpoint/2010/main" val="3532677857"/>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9" name="Graphic 16" descr="Direction">
            <a:extLst>
              <a:ext uri="{FF2B5EF4-FFF2-40B4-BE49-F238E27FC236}">
                <a16:creationId xmlns:a16="http://schemas.microsoft.com/office/drawing/2014/main" id="{E346B969-F409-4192-A61D-6D8B4BE9065F}"/>
              </a:ext>
            </a:extLst>
          </p:cNvPr>
          <p:cNvSpPr/>
          <p:nvPr/>
        </p:nvSpPr>
        <p:spPr>
          <a:xfrm rot="16200000">
            <a:off x="2847832" y="1185637"/>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Create a New Game</a:t>
            </a:r>
            <a:endParaRPr lang="ca-ES" dirty="0">
              <a:latin typeface="Montserrat Light" panose="00000400000000000000" pitchFamily="2" charset="0"/>
            </a:endParaRPr>
          </a:p>
        </p:txBody>
      </p:sp>
      <p:pic>
        <p:nvPicPr>
          <p:cNvPr id="14" name="Picture 13" descr="A close up of a screen&#10;&#10;Description generated with very high confidence">
            <a:extLst>
              <a:ext uri="{FF2B5EF4-FFF2-40B4-BE49-F238E27FC236}">
                <a16:creationId xmlns:a16="http://schemas.microsoft.com/office/drawing/2014/main" id="{5FD09953-DB36-476C-AC33-ADC5595920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755" y="120874"/>
            <a:ext cx="3275045" cy="6616980"/>
          </a:xfrm>
          <a:prstGeom prst="rect">
            <a:avLst/>
          </a:prstGeom>
        </p:spPr>
      </p:pic>
      <p:pic>
        <p:nvPicPr>
          <p:cNvPr id="3" name="Picture 2" descr="A close up of a sign&#10;&#10;Description generated with very high confidence">
            <a:extLst>
              <a:ext uri="{FF2B5EF4-FFF2-40B4-BE49-F238E27FC236}">
                <a16:creationId xmlns:a16="http://schemas.microsoft.com/office/drawing/2014/main" id="{C1F38491-0784-4A2C-9899-72DF384871BC}"/>
              </a:ext>
            </a:extLst>
          </p:cNvPr>
          <p:cNvPicPr>
            <a:picLocks noChangeAspect="1"/>
          </p:cNvPicPr>
          <p:nvPr/>
        </p:nvPicPr>
        <p:blipFill rotWithShape="1">
          <a:blip r:embed="rId5">
            <a:extLst>
              <a:ext uri="{28A0092B-C50C-407E-A947-70E740481C1C}">
                <a14:useLocalDpi xmlns:a14="http://schemas.microsoft.com/office/drawing/2010/main" val="0"/>
              </a:ext>
            </a:extLst>
          </a:blip>
          <a:srcRect l="14335" t="31466" r="14707" b="64162"/>
          <a:stretch/>
        </p:blipFill>
        <p:spPr>
          <a:xfrm>
            <a:off x="643468" y="2202024"/>
            <a:ext cx="2323668" cy="289249"/>
          </a:xfrm>
          <a:prstGeom prst="rect">
            <a:avLst/>
          </a:prstGeom>
        </p:spPr>
      </p:pic>
      <p:sp>
        <p:nvSpPr>
          <p:cNvPr id="15" name="Graphic 16" descr="Direction">
            <a:extLst>
              <a:ext uri="{FF2B5EF4-FFF2-40B4-BE49-F238E27FC236}">
                <a16:creationId xmlns:a16="http://schemas.microsoft.com/office/drawing/2014/main" id="{79E685B5-2618-44C3-9CF5-CAAB74890DAB}"/>
              </a:ext>
            </a:extLst>
          </p:cNvPr>
          <p:cNvSpPr/>
          <p:nvPr/>
        </p:nvSpPr>
        <p:spPr>
          <a:xfrm rot="16200000">
            <a:off x="662671" y="2338499"/>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7" name="Content Placeholder 12">
            <a:extLst>
              <a:ext uri="{FF2B5EF4-FFF2-40B4-BE49-F238E27FC236}">
                <a16:creationId xmlns:a16="http://schemas.microsoft.com/office/drawing/2014/main" id="{41C14089-2B6B-4A0A-A866-790F9E32765A}"/>
              </a:ext>
            </a:extLst>
          </p:cNvPr>
          <p:cNvSpPr txBox="1">
            <a:spLocks/>
          </p:cNvSpPr>
          <p:nvPr/>
        </p:nvSpPr>
        <p:spPr>
          <a:xfrm>
            <a:off x="4387515" y="2022601"/>
            <a:ext cx="7161017" cy="415436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Montserrat Light" panose="00000400000000000000" pitchFamily="2" charset="0"/>
              </a:rPr>
              <a:t>You can choose between 3 modes:</a:t>
            </a:r>
          </a:p>
          <a:p>
            <a:pPr lvl="1"/>
            <a:r>
              <a:rPr lang="en-US" sz="2000" b="1" dirty="0">
                <a:latin typeface="Montserrat Light" panose="00000400000000000000" pitchFamily="2" charset="0"/>
              </a:rPr>
              <a:t>Epic Duel </a:t>
            </a:r>
            <a:r>
              <a:rPr lang="en-US" sz="2000" dirty="0">
                <a:latin typeface="Montserrat Light" panose="00000400000000000000" pitchFamily="2" charset="0"/>
              </a:rPr>
              <a:t>(1 vs 1)</a:t>
            </a:r>
          </a:p>
          <a:p>
            <a:pPr lvl="1"/>
            <a:r>
              <a:rPr lang="en-US" sz="2000" b="1" dirty="0" err="1">
                <a:latin typeface="Montserrat Light" panose="00000400000000000000" pitchFamily="2" charset="0"/>
              </a:rPr>
              <a:t>Kryptia</a:t>
            </a:r>
            <a:r>
              <a:rPr lang="en-US" sz="2000" b="1" dirty="0">
                <a:latin typeface="Montserrat Light" panose="00000400000000000000" pitchFamily="2" charset="0"/>
              </a:rPr>
              <a:t> Storm </a:t>
            </a:r>
            <a:r>
              <a:rPr lang="en-US" sz="2000" dirty="0">
                <a:latin typeface="Montserrat Light" panose="00000400000000000000" pitchFamily="2" charset="0"/>
              </a:rPr>
              <a:t>(All vs All)</a:t>
            </a:r>
          </a:p>
          <a:p>
            <a:pPr lvl="1"/>
            <a:r>
              <a:rPr lang="en-US" sz="2000" b="1" dirty="0">
                <a:latin typeface="Montserrat Light" panose="00000400000000000000" pitchFamily="2" charset="0"/>
              </a:rPr>
              <a:t>Grand Challenge </a:t>
            </a:r>
            <a:r>
              <a:rPr lang="en-US" sz="2000" dirty="0">
                <a:latin typeface="Montserrat Light" panose="00000400000000000000" pitchFamily="2" charset="0"/>
              </a:rPr>
              <a:t>(Educational mode)</a:t>
            </a:r>
          </a:p>
        </p:txBody>
      </p:sp>
    </p:spTree>
    <p:extLst>
      <p:ext uri="{BB962C8B-B14F-4D97-AF65-F5344CB8AC3E}">
        <p14:creationId xmlns:p14="http://schemas.microsoft.com/office/powerpoint/2010/main" val="106883081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38778E-17 2.22222E-6 L 0.16836 0.00301 " pathEditMode="relative" rAng="0" ptsTypes="AA">
                                      <p:cBhvr>
                                        <p:cTn id="6" dur="2000" fill="hold"/>
                                        <p:tgtEl>
                                          <p:spTgt spid="15"/>
                                        </p:tgtEl>
                                        <p:attrNameLst>
                                          <p:attrName>ppt_x</p:attrName>
                                          <p:attrName>ppt_y</p:attrName>
                                        </p:attrNameLst>
                                      </p:cBhvr>
                                      <p:rCtr x="8411" y="139"/>
                                    </p:animMotion>
                                  </p:childTnLst>
                                </p:cTn>
                              </p:par>
                              <p:par>
                                <p:cTn id="7" presetID="22" presetClass="entr" presetSubtype="8" fill="hold" nodeType="withEffect">
                                  <p:stCondLst>
                                    <p:cond delay="0"/>
                                  </p:stCondLst>
                                  <p:childTnLst>
                                    <p:set>
                                      <p:cBhvr>
                                        <p:cTn id="8" dur="1" fill="hold">
                                          <p:stCondLst>
                                            <p:cond delay="0"/>
                                          </p:stCondLst>
                                        </p:cTn>
                                        <p:tgtEl>
                                          <p:spTgt spid="3"/>
                                        </p:tgtEl>
                                        <p:attrNameLst>
                                          <p:attrName>style.visibility</p:attrName>
                                        </p:attrNameLst>
                                      </p:cBhvr>
                                      <p:to>
                                        <p:strVal val="visible"/>
                                      </p:to>
                                    </p:set>
                                    <p:animEffect transition="in" filter="wipe(left)">
                                      <p:cBhvr>
                                        <p:cTn id="9"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2" name="Content Placeholder 12">
            <a:extLst>
              <a:ext uri="{FF2B5EF4-FFF2-40B4-BE49-F238E27FC236}">
                <a16:creationId xmlns:a16="http://schemas.microsoft.com/office/drawing/2014/main" id="{B69D0ACD-FB37-498D-93D8-A56589311F82}"/>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You can choose between 3 modes:</a:t>
            </a:r>
          </a:p>
          <a:p>
            <a:pPr lvl="1"/>
            <a:r>
              <a:rPr lang="en-US" sz="2000" b="1" dirty="0">
                <a:effectLst/>
                <a:latin typeface="Montserrat Light" panose="00000400000000000000" pitchFamily="2" charset="0"/>
              </a:rPr>
              <a:t>Epic Duel </a:t>
            </a:r>
            <a:r>
              <a:rPr lang="en-US" sz="2000" dirty="0">
                <a:effectLst/>
                <a:latin typeface="Montserrat Light" panose="00000400000000000000" pitchFamily="2" charset="0"/>
              </a:rPr>
              <a:t>(1 vs 1)</a:t>
            </a:r>
          </a:p>
          <a:p>
            <a:pPr lvl="1"/>
            <a:r>
              <a:rPr lang="en-US" sz="2000" b="1" dirty="0" err="1">
                <a:latin typeface="Montserrat Light" panose="00000400000000000000" pitchFamily="2" charset="0"/>
              </a:rPr>
              <a:t>Kryptia</a:t>
            </a:r>
            <a:r>
              <a:rPr lang="en-US" sz="2000" b="1" dirty="0">
                <a:latin typeface="Montserrat Light" panose="00000400000000000000" pitchFamily="2" charset="0"/>
              </a:rPr>
              <a:t> Storm </a:t>
            </a:r>
            <a:r>
              <a:rPr lang="en-US" sz="2000" dirty="0">
                <a:latin typeface="Montserrat Light" panose="00000400000000000000" pitchFamily="2" charset="0"/>
              </a:rPr>
              <a:t>(All vs All)</a:t>
            </a:r>
            <a:endParaRPr lang="en-US" sz="2000" dirty="0">
              <a:effectLst/>
              <a:latin typeface="Montserrat Light" panose="00000400000000000000" pitchFamily="2" charset="0"/>
            </a:endParaRPr>
          </a:p>
          <a:p>
            <a:pPr lvl="1"/>
            <a:r>
              <a:rPr lang="en-US" sz="2000" b="1" dirty="0">
                <a:latin typeface="Montserrat Light" panose="00000400000000000000" pitchFamily="2" charset="0"/>
              </a:rPr>
              <a:t>Grand Challenge </a:t>
            </a:r>
            <a:r>
              <a:rPr lang="en-US" sz="2000" dirty="0">
                <a:latin typeface="Montserrat Light" panose="00000400000000000000" pitchFamily="2" charset="0"/>
              </a:rPr>
              <a:t>(Educational mode)</a:t>
            </a:r>
          </a:p>
          <a:p>
            <a:r>
              <a:rPr lang="en-US" dirty="0">
                <a:latin typeface="Montserrat Light" panose="00000400000000000000" pitchFamily="2" charset="0"/>
              </a:rPr>
              <a:t>You can choose between 200 topics:</a:t>
            </a:r>
          </a:p>
          <a:p>
            <a:pPr lvl="1"/>
            <a:r>
              <a:rPr lang="en-US" sz="2000" dirty="0">
                <a:latin typeface="Montserrat Light" panose="00000400000000000000" pitchFamily="2" charset="0"/>
              </a:rPr>
              <a:t>Countries</a:t>
            </a:r>
          </a:p>
          <a:p>
            <a:pPr lvl="1"/>
            <a:r>
              <a:rPr lang="en-US" sz="2000" dirty="0">
                <a:latin typeface="Montserrat Light" panose="00000400000000000000" pitchFamily="2" charset="0"/>
              </a:rPr>
              <a:t>WWI</a:t>
            </a:r>
          </a:p>
          <a:p>
            <a:pPr lvl="1"/>
            <a:r>
              <a:rPr lang="en-US" sz="2000" dirty="0">
                <a:latin typeface="Montserrat Light" panose="00000400000000000000" pitchFamily="2" charset="0"/>
              </a:rPr>
              <a:t>Cybersecurity</a:t>
            </a:r>
          </a:p>
          <a:p>
            <a:pPr lvl="1"/>
            <a:r>
              <a:rPr lang="en-US" sz="2000" dirty="0">
                <a:latin typeface="Montserrat Light" panose="00000400000000000000" pitchFamily="2" charset="0"/>
              </a:rPr>
              <a:t>…and much more!</a:t>
            </a:r>
          </a:p>
        </p:txBody>
      </p:sp>
      <p:sp>
        <p:nvSpPr>
          <p:cNvPr id="9" name="Graphic 16" descr="Direction">
            <a:extLst>
              <a:ext uri="{FF2B5EF4-FFF2-40B4-BE49-F238E27FC236}">
                <a16:creationId xmlns:a16="http://schemas.microsoft.com/office/drawing/2014/main" id="{E346B969-F409-4192-A61D-6D8B4BE9065F}"/>
              </a:ext>
            </a:extLst>
          </p:cNvPr>
          <p:cNvSpPr/>
          <p:nvPr/>
        </p:nvSpPr>
        <p:spPr>
          <a:xfrm rot="16200000">
            <a:off x="2847832" y="1185637"/>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Create a New Game</a:t>
            </a:r>
            <a:endParaRPr lang="ca-ES" dirty="0">
              <a:latin typeface="Montserrat Light" panose="00000400000000000000" pitchFamily="2" charset="0"/>
            </a:endParaRPr>
          </a:p>
        </p:txBody>
      </p:sp>
      <p:pic>
        <p:nvPicPr>
          <p:cNvPr id="14" name="Picture 13" descr="A close up of a screen&#10;&#10;Description generated with very high confidence">
            <a:extLst>
              <a:ext uri="{FF2B5EF4-FFF2-40B4-BE49-F238E27FC236}">
                <a16:creationId xmlns:a16="http://schemas.microsoft.com/office/drawing/2014/main" id="{5FD09953-DB36-476C-AC33-ADC5595920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5" y="120874"/>
            <a:ext cx="3275045" cy="6616980"/>
          </a:xfrm>
          <a:prstGeom prst="rect">
            <a:avLst/>
          </a:prstGeom>
        </p:spPr>
      </p:pic>
      <p:pic>
        <p:nvPicPr>
          <p:cNvPr id="3" name="Picture 2" descr="A close up of a sign&#10;&#10;Description generated with very high confidence">
            <a:extLst>
              <a:ext uri="{FF2B5EF4-FFF2-40B4-BE49-F238E27FC236}">
                <a16:creationId xmlns:a16="http://schemas.microsoft.com/office/drawing/2014/main" id="{C1F38491-0784-4A2C-9899-72DF384871BC}"/>
              </a:ext>
            </a:extLst>
          </p:cNvPr>
          <p:cNvPicPr>
            <a:picLocks noChangeAspect="1"/>
          </p:cNvPicPr>
          <p:nvPr/>
        </p:nvPicPr>
        <p:blipFill rotWithShape="1">
          <a:blip r:embed="rId4">
            <a:extLst>
              <a:ext uri="{28A0092B-C50C-407E-A947-70E740481C1C}">
                <a14:useLocalDpi xmlns:a14="http://schemas.microsoft.com/office/drawing/2010/main" val="0"/>
              </a:ext>
            </a:extLst>
          </a:blip>
          <a:srcRect l="14335" t="31466" r="14707" b="64162"/>
          <a:stretch/>
        </p:blipFill>
        <p:spPr>
          <a:xfrm>
            <a:off x="643468" y="2202024"/>
            <a:ext cx="2323668" cy="289249"/>
          </a:xfrm>
          <a:prstGeom prst="rect">
            <a:avLst/>
          </a:prstGeom>
        </p:spPr>
      </p:pic>
      <p:pic>
        <p:nvPicPr>
          <p:cNvPr id="16" name="Picture 15" descr="A close up of a screen&#10;&#10;Description generated with very high confidence">
            <a:extLst>
              <a:ext uri="{FF2B5EF4-FFF2-40B4-BE49-F238E27FC236}">
                <a16:creationId xmlns:a16="http://schemas.microsoft.com/office/drawing/2014/main" id="{D1D9A282-D6FE-459D-9BDF-38DC65E09121}"/>
              </a:ext>
            </a:extLst>
          </p:cNvPr>
          <p:cNvPicPr>
            <a:picLocks noChangeAspect="1"/>
          </p:cNvPicPr>
          <p:nvPr/>
        </p:nvPicPr>
        <p:blipFill rotWithShape="1">
          <a:blip r:embed="rId5">
            <a:extLst>
              <a:ext uri="{28A0092B-C50C-407E-A947-70E740481C1C}">
                <a14:useLocalDpi xmlns:a14="http://schemas.microsoft.com/office/drawing/2010/main" val="0"/>
              </a:ext>
            </a:extLst>
          </a:blip>
          <a:srcRect l="13976" t="46144" r="15074" b="49995"/>
          <a:stretch/>
        </p:blipFill>
        <p:spPr>
          <a:xfrm>
            <a:off x="643468" y="3173506"/>
            <a:ext cx="2323668" cy="255494"/>
          </a:xfrm>
          <a:prstGeom prst="rect">
            <a:avLst/>
          </a:prstGeom>
        </p:spPr>
      </p:pic>
      <p:sp>
        <p:nvSpPr>
          <p:cNvPr id="15" name="Graphic 16" descr="Direction">
            <a:extLst>
              <a:ext uri="{FF2B5EF4-FFF2-40B4-BE49-F238E27FC236}">
                <a16:creationId xmlns:a16="http://schemas.microsoft.com/office/drawing/2014/main" id="{79E685B5-2618-44C3-9CF5-CAAB74890DAB}"/>
              </a:ext>
            </a:extLst>
          </p:cNvPr>
          <p:cNvSpPr/>
          <p:nvPr/>
        </p:nvSpPr>
        <p:spPr>
          <a:xfrm rot="16200000">
            <a:off x="662671" y="3252899"/>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Tree>
    <p:extLst>
      <p:ext uri="{BB962C8B-B14F-4D97-AF65-F5344CB8AC3E}">
        <p14:creationId xmlns:p14="http://schemas.microsoft.com/office/powerpoint/2010/main" val="51256645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38778E-17 -1.11111E-6 L 0.16836 0.00301 " pathEditMode="relative" rAng="0" ptsTypes="AA">
                                      <p:cBhvr>
                                        <p:cTn id="6" dur="2000" fill="hold"/>
                                        <p:tgtEl>
                                          <p:spTgt spid="15"/>
                                        </p:tgtEl>
                                        <p:attrNameLst>
                                          <p:attrName>ppt_x</p:attrName>
                                          <p:attrName>ppt_y</p:attrName>
                                        </p:attrNameLst>
                                      </p:cBhvr>
                                      <p:rCtr x="8411" y="139"/>
                                    </p:animMotion>
                                  </p:childTnLst>
                                </p:cTn>
                              </p:par>
                              <p:par>
                                <p:cTn id="7" presetID="22" presetClass="entr" presetSubtype="8" fill="hold" nodeType="withEffect">
                                  <p:stCondLst>
                                    <p:cond delay="0"/>
                                  </p:stCondLst>
                                  <p:childTnLst>
                                    <p:set>
                                      <p:cBhvr>
                                        <p:cTn id="8" dur="1" fill="hold">
                                          <p:stCondLst>
                                            <p:cond delay="0"/>
                                          </p:stCondLst>
                                        </p:cTn>
                                        <p:tgtEl>
                                          <p:spTgt spid="16"/>
                                        </p:tgtEl>
                                        <p:attrNameLst>
                                          <p:attrName>style.visibility</p:attrName>
                                        </p:attrNameLst>
                                      </p:cBhvr>
                                      <p:to>
                                        <p:strVal val="visible"/>
                                      </p:to>
                                    </p:set>
                                    <p:animEffect transition="in" filter="wipe(left)">
                                      <p:cBhvr>
                                        <p:cTn id="9" dur="2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2" name="Content Placeholder 12">
            <a:extLst>
              <a:ext uri="{FF2B5EF4-FFF2-40B4-BE49-F238E27FC236}">
                <a16:creationId xmlns:a16="http://schemas.microsoft.com/office/drawing/2014/main" id="{B69D0ACD-FB37-498D-93D8-A56589311F82}"/>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10 questions</a:t>
            </a:r>
          </a:p>
          <a:p>
            <a:pPr lvl="1"/>
            <a:r>
              <a:rPr lang="en-US" dirty="0">
                <a:latin typeface="Montserrat Light" panose="00000400000000000000" pitchFamily="2" charset="0"/>
              </a:rPr>
              <a:t>5 cyphered sentences</a:t>
            </a:r>
          </a:p>
          <a:p>
            <a:pPr lvl="2"/>
            <a:r>
              <a:rPr lang="en-US" dirty="0">
                <a:latin typeface="Montserrat Light" panose="00000400000000000000" pitchFamily="2" charset="0"/>
              </a:rPr>
              <a:t>Shift</a:t>
            </a:r>
          </a:p>
          <a:p>
            <a:pPr lvl="2"/>
            <a:r>
              <a:rPr lang="en-US" dirty="0">
                <a:latin typeface="Montserrat Light" panose="00000400000000000000" pitchFamily="2" charset="0"/>
              </a:rPr>
              <a:t>Shift + Reverse</a:t>
            </a:r>
          </a:p>
          <a:p>
            <a:pPr lvl="2"/>
            <a:r>
              <a:rPr lang="en-US" dirty="0">
                <a:latin typeface="Montserrat Light" panose="00000400000000000000" pitchFamily="2" charset="0"/>
              </a:rPr>
              <a:t>Number</a:t>
            </a:r>
          </a:p>
          <a:p>
            <a:pPr lvl="2"/>
            <a:r>
              <a:rPr lang="en-US" dirty="0">
                <a:latin typeface="Montserrat Light" panose="00000400000000000000" pitchFamily="2" charset="0"/>
              </a:rPr>
              <a:t>Number + Reverse</a:t>
            </a:r>
          </a:p>
          <a:p>
            <a:pPr lvl="2"/>
            <a:r>
              <a:rPr lang="en-US" dirty="0">
                <a:latin typeface="Montserrat Light" panose="00000400000000000000" pitchFamily="2" charset="0"/>
              </a:rPr>
              <a:t>Symbols</a:t>
            </a:r>
          </a:p>
          <a:p>
            <a:pPr lvl="1"/>
            <a:r>
              <a:rPr lang="en-US" dirty="0">
                <a:latin typeface="Montserrat Light" panose="00000400000000000000" pitchFamily="2" charset="0"/>
              </a:rPr>
              <a:t>5 cyphered numbers</a:t>
            </a:r>
          </a:p>
          <a:p>
            <a:pPr lvl="2"/>
            <a:r>
              <a:rPr lang="en-US" dirty="0">
                <a:latin typeface="Montserrat Light" panose="00000400000000000000" pitchFamily="2" charset="0"/>
              </a:rPr>
              <a:t>Shift</a:t>
            </a:r>
          </a:p>
          <a:p>
            <a:pPr lvl="2"/>
            <a:r>
              <a:rPr lang="en-US" dirty="0">
                <a:latin typeface="Montserrat Light" panose="00000400000000000000" pitchFamily="2" charset="0"/>
              </a:rPr>
              <a:t>Hexadecimal</a:t>
            </a:r>
          </a:p>
          <a:p>
            <a:pPr lvl="2"/>
            <a:r>
              <a:rPr lang="en-US" dirty="0">
                <a:latin typeface="Montserrat Light" panose="00000400000000000000" pitchFamily="2" charset="0"/>
              </a:rPr>
              <a:t>Binary</a:t>
            </a:r>
          </a:p>
          <a:p>
            <a:pPr lvl="2"/>
            <a:endParaRPr lang="en-US" dirty="0">
              <a:latin typeface="Montserrat Light" panose="00000400000000000000" pitchFamily="2" charset="0"/>
            </a:endParaRPr>
          </a:p>
        </p:txBody>
      </p:sp>
      <p:sp>
        <p:nvSpPr>
          <p:cNvPr id="9" name="Graphic 16" descr="Direction">
            <a:extLst>
              <a:ext uri="{FF2B5EF4-FFF2-40B4-BE49-F238E27FC236}">
                <a16:creationId xmlns:a16="http://schemas.microsoft.com/office/drawing/2014/main" id="{E346B969-F409-4192-A61D-6D8B4BE9065F}"/>
              </a:ext>
            </a:extLst>
          </p:cNvPr>
          <p:cNvSpPr/>
          <p:nvPr/>
        </p:nvSpPr>
        <p:spPr>
          <a:xfrm rot="16200000">
            <a:off x="2847832" y="1185637"/>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How a Game Works?</a:t>
            </a:r>
            <a:endParaRPr lang="ca-ES" dirty="0">
              <a:latin typeface="Montserrat Light" panose="00000400000000000000" pitchFamily="2" charset="0"/>
            </a:endParaRPr>
          </a:p>
        </p:txBody>
      </p:sp>
      <p:pic>
        <p:nvPicPr>
          <p:cNvPr id="14" name="Picture 13" descr="A close up of a screen&#10;&#10;Description generated with very high confidence">
            <a:extLst>
              <a:ext uri="{FF2B5EF4-FFF2-40B4-BE49-F238E27FC236}">
                <a16:creationId xmlns:a16="http://schemas.microsoft.com/office/drawing/2014/main" id="{5FD09953-DB36-476C-AC33-ADC5595920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5" y="120874"/>
            <a:ext cx="3275045" cy="6616980"/>
          </a:xfrm>
          <a:prstGeom prst="rect">
            <a:avLst/>
          </a:prstGeom>
        </p:spPr>
      </p:pic>
      <p:pic>
        <p:nvPicPr>
          <p:cNvPr id="3" name="Picture 2" descr="A close up of a sign&#10;&#10;Description generated with very high confidence">
            <a:extLst>
              <a:ext uri="{FF2B5EF4-FFF2-40B4-BE49-F238E27FC236}">
                <a16:creationId xmlns:a16="http://schemas.microsoft.com/office/drawing/2014/main" id="{C1F38491-0784-4A2C-9899-72DF384871BC}"/>
              </a:ext>
            </a:extLst>
          </p:cNvPr>
          <p:cNvPicPr>
            <a:picLocks noChangeAspect="1"/>
          </p:cNvPicPr>
          <p:nvPr/>
        </p:nvPicPr>
        <p:blipFill rotWithShape="1">
          <a:blip r:embed="rId4">
            <a:extLst>
              <a:ext uri="{28A0092B-C50C-407E-A947-70E740481C1C}">
                <a14:useLocalDpi xmlns:a14="http://schemas.microsoft.com/office/drawing/2010/main" val="0"/>
              </a:ext>
            </a:extLst>
          </a:blip>
          <a:srcRect l="14335" t="31466" r="14707" b="64162"/>
          <a:stretch/>
        </p:blipFill>
        <p:spPr>
          <a:xfrm>
            <a:off x="643468" y="2202024"/>
            <a:ext cx="2323668" cy="289249"/>
          </a:xfrm>
          <a:prstGeom prst="rect">
            <a:avLst/>
          </a:prstGeom>
        </p:spPr>
      </p:pic>
      <p:pic>
        <p:nvPicPr>
          <p:cNvPr id="16" name="Picture 15" descr="A close up of a screen&#10;&#10;Description generated with very high confidence">
            <a:extLst>
              <a:ext uri="{FF2B5EF4-FFF2-40B4-BE49-F238E27FC236}">
                <a16:creationId xmlns:a16="http://schemas.microsoft.com/office/drawing/2014/main" id="{D1D9A282-D6FE-459D-9BDF-38DC65E09121}"/>
              </a:ext>
            </a:extLst>
          </p:cNvPr>
          <p:cNvPicPr>
            <a:picLocks noChangeAspect="1"/>
          </p:cNvPicPr>
          <p:nvPr/>
        </p:nvPicPr>
        <p:blipFill rotWithShape="1">
          <a:blip r:embed="rId5">
            <a:extLst>
              <a:ext uri="{28A0092B-C50C-407E-A947-70E740481C1C}">
                <a14:useLocalDpi xmlns:a14="http://schemas.microsoft.com/office/drawing/2010/main" val="0"/>
              </a:ext>
            </a:extLst>
          </a:blip>
          <a:srcRect l="13976" t="46144" r="15074" b="49995"/>
          <a:stretch/>
        </p:blipFill>
        <p:spPr>
          <a:xfrm>
            <a:off x="643468" y="3173506"/>
            <a:ext cx="2323668" cy="255494"/>
          </a:xfrm>
          <a:prstGeom prst="rect">
            <a:avLst/>
          </a:prstGeom>
        </p:spPr>
      </p:pic>
      <p:sp>
        <p:nvSpPr>
          <p:cNvPr id="15" name="Graphic 16" descr="Direction">
            <a:extLst>
              <a:ext uri="{FF2B5EF4-FFF2-40B4-BE49-F238E27FC236}">
                <a16:creationId xmlns:a16="http://schemas.microsoft.com/office/drawing/2014/main" id="{79E685B5-2618-44C3-9CF5-CAAB74890DAB}"/>
              </a:ext>
            </a:extLst>
          </p:cNvPr>
          <p:cNvSpPr/>
          <p:nvPr/>
        </p:nvSpPr>
        <p:spPr>
          <a:xfrm rot="16200000">
            <a:off x="1975104" y="4111233"/>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pic>
        <p:nvPicPr>
          <p:cNvPr id="19" name="Picture 18">
            <a:extLst>
              <a:ext uri="{FF2B5EF4-FFF2-40B4-BE49-F238E27FC236}">
                <a16:creationId xmlns:a16="http://schemas.microsoft.com/office/drawing/2014/main" id="{C89298A6-653F-47C6-8EAE-D6227EEACE2D}"/>
              </a:ext>
            </a:extLst>
          </p:cNvPr>
          <p:cNvPicPr>
            <a:picLocks noChangeAspect="1"/>
          </p:cNvPicPr>
          <p:nvPr/>
        </p:nvPicPr>
        <p:blipFill>
          <a:blip r:embed="rId6">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10415348" y="777345"/>
            <a:ext cx="1188333" cy="1188333"/>
          </a:xfrm>
          <a:prstGeom prst="rect">
            <a:avLst/>
          </a:prstGeom>
        </p:spPr>
      </p:pic>
      <p:sp>
        <p:nvSpPr>
          <p:cNvPr id="21" name="Content Placeholder 12">
            <a:extLst>
              <a:ext uri="{FF2B5EF4-FFF2-40B4-BE49-F238E27FC236}">
                <a16:creationId xmlns:a16="http://schemas.microsoft.com/office/drawing/2014/main" id="{4B7C042F-06F9-464F-BE1F-AF0570C0F8C2}"/>
              </a:ext>
            </a:extLst>
          </p:cNvPr>
          <p:cNvSpPr txBox="1">
            <a:spLocks/>
          </p:cNvSpPr>
          <p:nvPr/>
        </p:nvSpPr>
        <p:spPr>
          <a:xfrm>
            <a:off x="9443980" y="2507920"/>
            <a:ext cx="883362" cy="32066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solidFill>
                  <a:srgbClr val="F68FBE"/>
                </a:solidFill>
                <a:latin typeface="Montserrat ExtraBold" panose="00000900000000000000" pitchFamily="2" charset="0"/>
              </a:rPr>
              <a:t>R</a:t>
            </a:r>
          </a:p>
          <a:p>
            <a:pPr marL="0" indent="0">
              <a:buNone/>
            </a:pPr>
            <a:r>
              <a:rPr lang="en-US" b="1" dirty="0">
                <a:solidFill>
                  <a:srgbClr val="F68FBE"/>
                </a:solidFill>
                <a:latin typeface="Montserrat ExtraBold" panose="00000900000000000000" pitchFamily="2" charset="0"/>
              </a:rPr>
              <a:t>A</a:t>
            </a:r>
          </a:p>
          <a:p>
            <a:pPr marL="0" indent="0">
              <a:buNone/>
            </a:pPr>
            <a:r>
              <a:rPr lang="en-US" b="1" dirty="0">
                <a:solidFill>
                  <a:srgbClr val="F68FBE"/>
                </a:solidFill>
                <a:latin typeface="Montserrat ExtraBold" panose="00000900000000000000" pitchFamily="2" charset="0"/>
              </a:rPr>
              <a:t>N</a:t>
            </a:r>
          </a:p>
          <a:p>
            <a:pPr marL="0" indent="0">
              <a:buNone/>
            </a:pPr>
            <a:r>
              <a:rPr lang="en-US" b="1" dirty="0">
                <a:solidFill>
                  <a:srgbClr val="F68FBE"/>
                </a:solidFill>
                <a:latin typeface="Montserrat ExtraBold" panose="00000900000000000000" pitchFamily="2" charset="0"/>
              </a:rPr>
              <a:t>D</a:t>
            </a:r>
          </a:p>
          <a:p>
            <a:pPr marL="0" indent="0">
              <a:buNone/>
            </a:pPr>
            <a:r>
              <a:rPr lang="en-US" b="1" dirty="0">
                <a:solidFill>
                  <a:srgbClr val="F68FBE"/>
                </a:solidFill>
                <a:latin typeface="Montserrat ExtraBold" panose="00000900000000000000" pitchFamily="2" charset="0"/>
              </a:rPr>
              <a:t>O</a:t>
            </a:r>
          </a:p>
          <a:p>
            <a:pPr marL="0" indent="0">
              <a:buNone/>
            </a:pPr>
            <a:r>
              <a:rPr lang="en-US" b="1" dirty="0">
                <a:solidFill>
                  <a:srgbClr val="F68FBE"/>
                </a:solidFill>
                <a:latin typeface="Montserrat ExtraBold" panose="00000900000000000000" pitchFamily="2" charset="0"/>
              </a:rPr>
              <a:t>M</a:t>
            </a:r>
          </a:p>
          <a:p>
            <a:endParaRPr lang="en-US" dirty="0">
              <a:latin typeface="Montserrat Light" panose="00000400000000000000" pitchFamily="2" charset="0"/>
            </a:endParaRPr>
          </a:p>
          <a:p>
            <a:pPr lvl="2"/>
            <a:endParaRPr lang="en-US" dirty="0">
              <a:latin typeface="Montserrat Light" panose="00000400000000000000" pitchFamily="2" charset="0"/>
            </a:endParaRPr>
          </a:p>
        </p:txBody>
      </p:sp>
    </p:spTree>
    <p:extLst>
      <p:ext uri="{BB962C8B-B14F-4D97-AF65-F5344CB8AC3E}">
        <p14:creationId xmlns:p14="http://schemas.microsoft.com/office/powerpoint/2010/main" val="983496107"/>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More cyber-facts!!</a:t>
            </a:r>
            <a:endParaRPr lang="ca-ES" dirty="0">
              <a:latin typeface="Montserrat Light" panose="00000400000000000000" pitchFamily="2" charset="0"/>
            </a:endParaRPr>
          </a:p>
        </p:txBody>
      </p:sp>
      <p:sp>
        <p:nvSpPr>
          <p:cNvPr id="19" name="Content Placeholder 12">
            <a:extLst>
              <a:ext uri="{FF2B5EF4-FFF2-40B4-BE49-F238E27FC236}">
                <a16:creationId xmlns:a16="http://schemas.microsoft.com/office/drawing/2014/main" id="{A5BCB387-4B58-4872-A89A-7FE3136E8454}"/>
              </a:ext>
            </a:extLst>
          </p:cNvPr>
          <p:cNvSpPr>
            <a:spLocks noGrp="1"/>
          </p:cNvSpPr>
          <p:nvPr>
            <p:ph idx="1"/>
          </p:nvPr>
        </p:nvSpPr>
        <p:spPr>
          <a:xfrm>
            <a:off x="4387515" y="2022601"/>
            <a:ext cx="7161017" cy="4614867"/>
          </a:xfrm>
        </p:spPr>
        <p:txBody>
          <a:bodyPr>
            <a:normAutofit/>
          </a:bodyPr>
          <a:lstStyle/>
          <a:p>
            <a:r>
              <a:rPr lang="en-US" sz="2400" dirty="0">
                <a:latin typeface="Montserrat Light" panose="00000400000000000000" pitchFamily="2" charset="0"/>
              </a:rPr>
              <a:t>Database full of cybersecurity facts that players will read before the game starts.</a:t>
            </a:r>
            <a:br>
              <a:rPr lang="en-US" sz="2400" b="1" dirty="0">
                <a:latin typeface="Montserrat Light" panose="00000400000000000000" pitchFamily="2" charset="0"/>
              </a:rPr>
            </a:br>
            <a:endParaRPr lang="ca-ES" sz="2400" b="1" dirty="0">
              <a:latin typeface="Montserrat Light" panose="00000400000000000000" pitchFamily="2" charset="0"/>
            </a:endParaRPr>
          </a:p>
          <a:p>
            <a:pPr lvl="2"/>
            <a:endParaRPr lang="en-US" dirty="0">
              <a:latin typeface="Montserrat Light" panose="00000400000000000000" pitchFamily="2" charset="0"/>
            </a:endParaRPr>
          </a:p>
        </p:txBody>
      </p:sp>
      <p:pic>
        <p:nvPicPr>
          <p:cNvPr id="4" name="Picture 3" descr="A picture containing monitor, text, electronics, photo&#10;&#10;Description generated with high confidence">
            <a:extLst>
              <a:ext uri="{FF2B5EF4-FFF2-40B4-BE49-F238E27FC236}">
                <a16:creationId xmlns:a16="http://schemas.microsoft.com/office/drawing/2014/main" id="{ECF16CCA-EF44-41B8-ADD0-4CD7D3F389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5044" cy="6616978"/>
          </a:xfrm>
          <a:prstGeom prst="rect">
            <a:avLst/>
          </a:prstGeom>
        </p:spPr>
      </p:pic>
      <p:pic>
        <p:nvPicPr>
          <p:cNvPr id="21" name="Picture 20">
            <a:extLst>
              <a:ext uri="{FF2B5EF4-FFF2-40B4-BE49-F238E27FC236}">
                <a16:creationId xmlns:a16="http://schemas.microsoft.com/office/drawing/2014/main" id="{E5DAE158-23CA-45C0-8EB2-BAA46A290454}"/>
              </a:ext>
            </a:extLst>
          </p:cNvPr>
          <p:cNvPicPr>
            <a:picLocks noChangeAspect="1"/>
          </p:cNvPicPr>
          <p:nvPr/>
        </p:nvPicPr>
        <p:blipFill>
          <a:blip r:embed="rId4">
            <a:biLevel thresh="25000"/>
            <a:extLst>
              <a:ext uri="{28A0092B-C50C-407E-A947-70E740481C1C}">
                <a14:useLocalDpi xmlns:a14="http://schemas.microsoft.com/office/drawing/2010/main" val="0"/>
              </a:ext>
            </a:extLst>
          </a:blip>
          <a:stretch>
            <a:fillRect/>
          </a:stretch>
        </p:blipFill>
        <p:spPr>
          <a:xfrm>
            <a:off x="1294586" y="3270181"/>
            <a:ext cx="1057383" cy="1057383"/>
          </a:xfrm>
          <a:prstGeom prst="rect">
            <a:avLst/>
          </a:prstGeom>
        </p:spPr>
      </p:pic>
    </p:spTree>
    <p:extLst>
      <p:ext uri="{BB962C8B-B14F-4D97-AF65-F5344CB8AC3E}">
        <p14:creationId xmlns:p14="http://schemas.microsoft.com/office/powerpoint/2010/main" val="1474790238"/>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The Game Experience</a:t>
            </a:r>
            <a:endParaRPr lang="ca-ES" dirty="0">
              <a:latin typeface="Montserrat Light" panose="00000400000000000000" pitchFamily="2" charset="0"/>
            </a:endParaRPr>
          </a:p>
        </p:txBody>
      </p:sp>
      <p:pic>
        <p:nvPicPr>
          <p:cNvPr id="3" name="Picture 2" descr="A screenshot of a cell phone&#10;&#10;Description generated with high confidence">
            <a:extLst>
              <a:ext uri="{FF2B5EF4-FFF2-40B4-BE49-F238E27FC236}">
                <a16:creationId xmlns:a16="http://schemas.microsoft.com/office/drawing/2014/main" id="{EDDCE0BF-2E6F-49A4-96DE-88BFE234B3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4685" cy="6616252"/>
          </a:xfrm>
          <a:prstGeom prst="rect">
            <a:avLst/>
          </a:prstGeom>
        </p:spPr>
      </p:pic>
      <p:sp>
        <p:nvSpPr>
          <p:cNvPr id="15" name="Content Placeholder 12">
            <a:extLst>
              <a:ext uri="{FF2B5EF4-FFF2-40B4-BE49-F238E27FC236}">
                <a16:creationId xmlns:a16="http://schemas.microsoft.com/office/drawing/2014/main" id="{D5245535-12A7-4F1E-9E84-409D7D9DAD49}"/>
              </a:ext>
            </a:extLst>
          </p:cNvPr>
          <p:cNvSpPr>
            <a:spLocks noGrp="1"/>
          </p:cNvSpPr>
          <p:nvPr>
            <p:ph idx="1"/>
          </p:nvPr>
        </p:nvSpPr>
        <p:spPr>
          <a:xfrm>
            <a:off x="4387515" y="2022601"/>
            <a:ext cx="7161017" cy="4614867"/>
          </a:xfrm>
        </p:spPr>
        <p:txBody>
          <a:bodyPr>
            <a:normAutofit/>
          </a:bodyPr>
          <a:lstStyle/>
          <a:p>
            <a:r>
              <a:rPr lang="en-US" sz="2400" dirty="0">
                <a:latin typeface="Montserrat Light" panose="00000400000000000000" pitchFamily="2" charset="0"/>
              </a:rPr>
              <a:t>Sentence with shift</a:t>
            </a:r>
            <a:endParaRPr lang="ca-ES" sz="2400" b="1" dirty="0">
              <a:latin typeface="Montserrat Light" panose="00000400000000000000" pitchFamily="2" charset="0"/>
            </a:endParaRPr>
          </a:p>
          <a:p>
            <a:pPr lvl="2"/>
            <a:endParaRPr lang="en-US" dirty="0">
              <a:latin typeface="Montserrat Light" panose="00000400000000000000" pitchFamily="2" charset="0"/>
            </a:endParaRPr>
          </a:p>
        </p:txBody>
      </p:sp>
    </p:spTree>
    <p:extLst>
      <p:ext uri="{BB962C8B-B14F-4D97-AF65-F5344CB8AC3E}">
        <p14:creationId xmlns:p14="http://schemas.microsoft.com/office/powerpoint/2010/main" val="335080904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8">
            <a:extLst>
              <a:ext uri="{FF2B5EF4-FFF2-40B4-BE49-F238E27FC236}">
                <a16:creationId xmlns:a16="http://schemas.microsoft.com/office/drawing/2014/main" id="{E126E481-B945-4179-BD79-05E96E9B29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7" name="Picture 6" descr="A picture containing light, night, outdoor, star&#10;&#10;Description generated with high confidence">
            <a:extLst>
              <a:ext uri="{FF2B5EF4-FFF2-40B4-BE49-F238E27FC236}">
                <a16:creationId xmlns:a16="http://schemas.microsoft.com/office/drawing/2014/main" id="{C685CCC0-F438-476A-9939-3FC160AF49E7}"/>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262725"/>
            <a:ext cx="12192000" cy="8119542"/>
          </a:xfrm>
          <a:prstGeom prst="rect">
            <a:avLst/>
          </a:prstGeom>
        </p:spPr>
      </p:pic>
      <p:sp>
        <p:nvSpPr>
          <p:cNvPr id="9" name="Subtitle 8">
            <a:extLst>
              <a:ext uri="{FF2B5EF4-FFF2-40B4-BE49-F238E27FC236}">
                <a16:creationId xmlns:a16="http://schemas.microsoft.com/office/drawing/2014/main" id="{04E85AB7-D808-4D45-8BAA-4486B060EA38}"/>
              </a:ext>
            </a:extLst>
          </p:cNvPr>
          <p:cNvSpPr>
            <a:spLocks noGrp="1"/>
          </p:cNvSpPr>
          <p:nvPr>
            <p:ph type="subTitle" idx="1"/>
          </p:nvPr>
        </p:nvSpPr>
        <p:spPr>
          <a:xfrm>
            <a:off x="763712" y="277907"/>
            <a:ext cx="10664575" cy="6347012"/>
          </a:xfrm>
        </p:spPr>
        <p:txBody>
          <a:bodyPr>
            <a:normAutofit fontScale="92500" lnSpcReduction="20000"/>
          </a:bodyPr>
          <a:lstStyle/>
          <a:p>
            <a:pPr>
              <a:lnSpc>
                <a:spcPct val="150000"/>
              </a:lnSpc>
            </a:pPr>
            <a:r>
              <a:rPr lang="en-US" b="1" i="1" dirty="0">
                <a:latin typeface="Montserrat Light" panose="00000400000000000000" pitchFamily="2" charset="0"/>
              </a:rPr>
              <a:t>You are an interstellar traveler in a world where something called Earth is the last touristic call. </a:t>
            </a:r>
          </a:p>
          <a:p>
            <a:pPr>
              <a:lnSpc>
                <a:spcPct val="150000"/>
              </a:lnSpc>
            </a:pPr>
            <a:r>
              <a:rPr lang="en-US" b="1" i="1" dirty="0">
                <a:latin typeface="Montserrat Light" panose="00000400000000000000" pitchFamily="2" charset="0"/>
              </a:rPr>
              <a:t>But there is a problem: as people from all over the galaxy gather there, nobody understands anybody. </a:t>
            </a:r>
          </a:p>
          <a:p>
            <a:pPr>
              <a:lnSpc>
                <a:spcPct val="150000"/>
              </a:lnSpc>
            </a:pPr>
            <a:r>
              <a:rPr lang="en-US" b="1" i="1" dirty="0">
                <a:latin typeface="Montserrat Light" panose="00000400000000000000" pitchFamily="2" charset="0"/>
              </a:rPr>
              <a:t>So, in order to understand what they are saying from this extremely interesting place called “Earth”, you need to decipher what they are saying! </a:t>
            </a:r>
          </a:p>
          <a:p>
            <a:pPr>
              <a:lnSpc>
                <a:spcPct val="150000"/>
              </a:lnSpc>
            </a:pPr>
            <a:r>
              <a:rPr lang="en-US" b="1" i="1" dirty="0">
                <a:latin typeface="Montserrat Light" panose="00000400000000000000" pitchFamily="2" charset="0"/>
              </a:rPr>
              <a:t>Gather some friends to join you in this planet, and try to find out who is the quicker decipher.</a:t>
            </a:r>
          </a:p>
          <a:p>
            <a:pPr>
              <a:lnSpc>
                <a:spcPct val="120000"/>
              </a:lnSpc>
            </a:pPr>
            <a:endParaRPr lang="en-US" b="1" i="1" dirty="0">
              <a:effectLst/>
              <a:latin typeface="Montserrat Light" panose="00000400000000000000" pitchFamily="2" charset="0"/>
            </a:endParaRPr>
          </a:p>
          <a:p>
            <a:pPr>
              <a:lnSpc>
                <a:spcPct val="120000"/>
              </a:lnSpc>
            </a:pPr>
            <a:r>
              <a:rPr lang="en-US" b="1" i="1" dirty="0">
                <a:effectLst/>
                <a:latin typeface="Montserrat Light" panose="00000400000000000000" pitchFamily="2" charset="0"/>
              </a:rPr>
              <a:t>Welcome to…</a:t>
            </a:r>
          </a:p>
          <a:p>
            <a:pPr>
              <a:lnSpc>
                <a:spcPct val="120000"/>
              </a:lnSpc>
            </a:pPr>
            <a:endParaRPr lang="en-US" b="1" i="1" dirty="0">
              <a:effectLst/>
              <a:latin typeface="Montserrat Light" panose="00000400000000000000" pitchFamily="2" charset="0"/>
            </a:endParaRPr>
          </a:p>
          <a:p>
            <a:pPr>
              <a:lnSpc>
                <a:spcPct val="120000"/>
              </a:lnSpc>
            </a:pPr>
            <a:r>
              <a:rPr lang="en-US" sz="4700" b="1" dirty="0">
                <a:solidFill>
                  <a:srgbClr val="808080"/>
                </a:solidFill>
                <a:latin typeface="Rockwell Extra Bold" panose="02060903040505020403" pitchFamily="18" charset="0"/>
              </a:rPr>
              <a:t>KRYPTIA</a:t>
            </a:r>
            <a:endParaRPr lang="ca-ES" sz="4700" b="1" dirty="0">
              <a:solidFill>
                <a:srgbClr val="808080"/>
              </a:solidFill>
              <a:latin typeface="Rockwell Extra Bold" panose="02060903040505020403" pitchFamily="18" charset="0"/>
            </a:endParaRPr>
          </a:p>
          <a:p>
            <a:pPr>
              <a:lnSpc>
                <a:spcPct val="150000"/>
              </a:lnSpc>
            </a:pPr>
            <a:endParaRPr lang="en-US" b="1" i="1" dirty="0">
              <a:effectLst/>
              <a:latin typeface="Montserrat Light" panose="00000400000000000000" pitchFamily="2" charset="0"/>
            </a:endParaRPr>
          </a:p>
          <a:p>
            <a:endParaRPr lang="ca-ES" b="1" dirty="0"/>
          </a:p>
        </p:txBody>
      </p:sp>
      <p:sp>
        <p:nvSpPr>
          <p:cNvPr id="10" name="Rectangle 9">
            <a:extLst>
              <a:ext uri="{FF2B5EF4-FFF2-40B4-BE49-F238E27FC236}">
                <a16:creationId xmlns:a16="http://schemas.microsoft.com/office/drawing/2014/main" id="{78E7E121-9A12-4E0A-8ED5-70C023ED6159}"/>
              </a:ext>
            </a:extLst>
          </p:cNvPr>
          <p:cNvSpPr/>
          <p:nvPr/>
        </p:nvSpPr>
        <p:spPr>
          <a:xfrm>
            <a:off x="4609329" y="5577871"/>
            <a:ext cx="3449940" cy="816634"/>
          </a:xfrm>
          <a:prstGeom prst="rect">
            <a:avLst/>
          </a:prstGeom>
        </p:spPr>
        <p:txBody>
          <a:bodyPr wrap="square">
            <a:spAutoFit/>
          </a:bodyPr>
          <a:lstStyle/>
          <a:p>
            <a:pPr>
              <a:lnSpc>
                <a:spcPct val="120000"/>
              </a:lnSpc>
            </a:pPr>
            <a:r>
              <a:rPr lang="en-US" sz="4300" b="1" dirty="0">
                <a:solidFill>
                  <a:srgbClr val="F68FBE"/>
                </a:solidFill>
                <a:latin typeface="Rockwell Extra Bold" panose="02060903040505020403" pitchFamily="18" charset="0"/>
              </a:rPr>
              <a:t>KRYPTIA</a:t>
            </a:r>
            <a:endParaRPr lang="ca-ES" sz="4300" b="1" dirty="0">
              <a:solidFill>
                <a:srgbClr val="F68FBE"/>
              </a:solidFill>
              <a:latin typeface="Rockwell Extra Bold" panose="02060903040505020403" pitchFamily="18" charset="0"/>
            </a:endParaRPr>
          </a:p>
        </p:txBody>
      </p:sp>
      <p:pic>
        <p:nvPicPr>
          <p:cNvPr id="12" name="Picture 11">
            <a:extLst>
              <a:ext uri="{FF2B5EF4-FFF2-40B4-BE49-F238E27FC236}">
                <a16:creationId xmlns:a16="http://schemas.microsoft.com/office/drawing/2014/main" id="{76E8CFD6-8CF7-4203-BD90-64356939298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70208" y="5477078"/>
            <a:ext cx="816635" cy="816635"/>
          </a:xfrm>
          <a:prstGeom prst="rect">
            <a:avLst/>
          </a:prstGeom>
        </p:spPr>
      </p:pic>
    </p:spTree>
    <p:extLst>
      <p:ext uri="{BB962C8B-B14F-4D97-AF65-F5344CB8AC3E}">
        <p14:creationId xmlns:p14="http://schemas.microsoft.com/office/powerpoint/2010/main" val="883921836"/>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The Game Experience</a:t>
            </a:r>
            <a:endParaRPr lang="ca-ES" dirty="0">
              <a:latin typeface="Montserrat Light" panose="00000400000000000000" pitchFamily="2" charset="0"/>
            </a:endParaRPr>
          </a:p>
        </p:txBody>
      </p:sp>
      <p:pic>
        <p:nvPicPr>
          <p:cNvPr id="3" name="Picture 2" descr="A screenshot of a cell phone&#10;&#10;Description generated with high confidence">
            <a:extLst>
              <a:ext uri="{FF2B5EF4-FFF2-40B4-BE49-F238E27FC236}">
                <a16:creationId xmlns:a16="http://schemas.microsoft.com/office/drawing/2014/main" id="{EDDCE0BF-2E6F-49A4-96DE-88BFE234B3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756" y="120874"/>
            <a:ext cx="3274685" cy="6616252"/>
          </a:xfrm>
          <a:prstGeom prst="rect">
            <a:avLst/>
          </a:prstGeom>
        </p:spPr>
      </p:pic>
      <p:pic>
        <p:nvPicPr>
          <p:cNvPr id="11" name="Picture 10" descr="A screenshot of a cell phone&#10;&#10;Description generated with high confidence">
            <a:extLst>
              <a:ext uri="{FF2B5EF4-FFF2-40B4-BE49-F238E27FC236}">
                <a16:creationId xmlns:a16="http://schemas.microsoft.com/office/drawing/2014/main" id="{C6ED1B57-33AE-4C96-91F9-D24A895ACDE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4232" y="120874"/>
            <a:ext cx="3274685" cy="6616253"/>
          </a:xfrm>
          <a:prstGeom prst="rect">
            <a:avLst/>
          </a:prstGeom>
        </p:spPr>
      </p:pic>
      <p:sp>
        <p:nvSpPr>
          <p:cNvPr id="12" name="Graphic 16" descr="Direction">
            <a:extLst>
              <a:ext uri="{FF2B5EF4-FFF2-40B4-BE49-F238E27FC236}">
                <a16:creationId xmlns:a16="http://schemas.microsoft.com/office/drawing/2014/main" id="{58B0FEFC-B7AB-4C7B-97F2-F5CB4C9C8B7C}"/>
              </a:ext>
            </a:extLst>
          </p:cNvPr>
          <p:cNvSpPr/>
          <p:nvPr/>
        </p:nvSpPr>
        <p:spPr>
          <a:xfrm rot="16200000">
            <a:off x="1746232" y="1185637"/>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5" name="Content Placeholder 12">
            <a:extLst>
              <a:ext uri="{FF2B5EF4-FFF2-40B4-BE49-F238E27FC236}">
                <a16:creationId xmlns:a16="http://schemas.microsoft.com/office/drawing/2014/main" id="{67E13270-CF72-4E2B-98D8-98D5D3EE4B2E}"/>
              </a:ext>
            </a:extLst>
          </p:cNvPr>
          <p:cNvSpPr>
            <a:spLocks noGrp="1"/>
          </p:cNvSpPr>
          <p:nvPr>
            <p:ph idx="1"/>
          </p:nvPr>
        </p:nvSpPr>
        <p:spPr>
          <a:xfrm>
            <a:off x="4387515" y="2022601"/>
            <a:ext cx="7161017" cy="4614867"/>
          </a:xfrm>
        </p:spPr>
        <p:txBody>
          <a:bodyPr>
            <a:normAutofit/>
          </a:bodyPr>
          <a:lstStyle/>
          <a:p>
            <a:r>
              <a:rPr lang="en-US" sz="2400" dirty="0">
                <a:latin typeface="Montserrat Light" panose="00000400000000000000" pitchFamily="2" charset="0"/>
              </a:rPr>
              <a:t>Alphabet Ruler</a:t>
            </a:r>
            <a:endParaRPr lang="ca-ES" sz="2400" b="1" dirty="0">
              <a:latin typeface="Montserrat Light" panose="00000400000000000000" pitchFamily="2" charset="0"/>
            </a:endParaRPr>
          </a:p>
          <a:p>
            <a:pPr lvl="2"/>
            <a:endParaRPr lang="en-US" dirty="0">
              <a:latin typeface="Montserrat Light" panose="00000400000000000000" pitchFamily="2" charset="0"/>
            </a:endParaRPr>
          </a:p>
        </p:txBody>
      </p:sp>
    </p:spTree>
    <p:extLst>
      <p:ext uri="{BB962C8B-B14F-4D97-AF65-F5344CB8AC3E}">
        <p14:creationId xmlns:p14="http://schemas.microsoft.com/office/powerpoint/2010/main" val="88655597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right)">
                                      <p:cBhvr>
                                        <p:cTn id="7" dur="1000"/>
                                        <p:tgtEl>
                                          <p:spTgt spid="11"/>
                                        </p:tgtEl>
                                      </p:cBhvr>
                                    </p:animEffect>
                                  </p:childTnLst>
                                </p:cTn>
                              </p:par>
                              <p:par>
                                <p:cTn id="8" presetID="42" presetClass="path" presetSubtype="0" accel="50000" decel="50000" fill="hold" grpId="0" nodeType="withEffect">
                                  <p:stCondLst>
                                    <p:cond delay="0"/>
                                  </p:stCondLst>
                                  <p:childTnLst>
                                    <p:animMotion origin="layout" path="M -2.29167E-6 -2.22222E-6 L -0.0414 -0.01643 " pathEditMode="relative" rAng="0" ptsTypes="AA">
                                      <p:cBhvr>
                                        <p:cTn id="9" dur="1000" fill="hold"/>
                                        <p:tgtEl>
                                          <p:spTgt spid="12"/>
                                        </p:tgtEl>
                                        <p:attrNameLst>
                                          <p:attrName>ppt_x</p:attrName>
                                          <p:attrName>ppt_y</p:attrName>
                                        </p:attrNameLst>
                                      </p:cBhvr>
                                      <p:rCtr x="-2070" y="-83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The Game Experience</a:t>
            </a:r>
            <a:endParaRPr lang="ca-ES" dirty="0">
              <a:latin typeface="Montserrat Light" panose="00000400000000000000" pitchFamily="2" charset="0"/>
            </a:endParaRPr>
          </a:p>
        </p:txBody>
      </p:sp>
      <p:pic>
        <p:nvPicPr>
          <p:cNvPr id="3" name="Picture 2" descr="A screenshot of a cell phone&#10;&#10;Description generated with high confidence">
            <a:extLst>
              <a:ext uri="{FF2B5EF4-FFF2-40B4-BE49-F238E27FC236}">
                <a16:creationId xmlns:a16="http://schemas.microsoft.com/office/drawing/2014/main" id="{EDDCE0BF-2E6F-49A4-96DE-88BFE234B3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756" y="120874"/>
            <a:ext cx="3274685" cy="6616252"/>
          </a:xfrm>
          <a:prstGeom prst="rect">
            <a:avLst/>
          </a:prstGeom>
        </p:spPr>
      </p:pic>
      <p:pic>
        <p:nvPicPr>
          <p:cNvPr id="11" name="Picture 10" descr="A screenshot of a cell phone&#10;&#10;Description generated with high confidence">
            <a:extLst>
              <a:ext uri="{FF2B5EF4-FFF2-40B4-BE49-F238E27FC236}">
                <a16:creationId xmlns:a16="http://schemas.microsoft.com/office/drawing/2014/main" id="{C6ED1B57-33AE-4C96-91F9-D24A895ACDE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4232" y="120874"/>
            <a:ext cx="3274685" cy="6616253"/>
          </a:xfrm>
          <a:prstGeom prst="rect">
            <a:avLst/>
          </a:prstGeom>
        </p:spPr>
      </p:pic>
      <p:pic>
        <p:nvPicPr>
          <p:cNvPr id="4" name="Picture 3">
            <a:extLst>
              <a:ext uri="{FF2B5EF4-FFF2-40B4-BE49-F238E27FC236}">
                <a16:creationId xmlns:a16="http://schemas.microsoft.com/office/drawing/2014/main" id="{2FF4697B-0CC5-48A8-9F83-07C11652CB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2349" y="120873"/>
            <a:ext cx="3274684" cy="6616250"/>
          </a:xfrm>
          <a:prstGeom prst="rect">
            <a:avLst/>
          </a:prstGeom>
        </p:spPr>
      </p:pic>
      <p:sp>
        <p:nvSpPr>
          <p:cNvPr id="12" name="Graphic 16" descr="Direction">
            <a:extLst>
              <a:ext uri="{FF2B5EF4-FFF2-40B4-BE49-F238E27FC236}">
                <a16:creationId xmlns:a16="http://schemas.microsoft.com/office/drawing/2014/main" id="{58B0FEFC-B7AB-4C7B-97F2-F5CB4C9C8B7C}"/>
              </a:ext>
            </a:extLst>
          </p:cNvPr>
          <p:cNvSpPr/>
          <p:nvPr/>
        </p:nvSpPr>
        <p:spPr>
          <a:xfrm rot="16200000">
            <a:off x="1821574" y="1360298"/>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0" name="Content Placeholder 12">
            <a:extLst>
              <a:ext uri="{FF2B5EF4-FFF2-40B4-BE49-F238E27FC236}">
                <a16:creationId xmlns:a16="http://schemas.microsoft.com/office/drawing/2014/main" id="{4D33972F-014F-4BFF-8547-2230742578AD}"/>
              </a:ext>
            </a:extLst>
          </p:cNvPr>
          <p:cNvSpPr>
            <a:spLocks noGrp="1"/>
          </p:cNvSpPr>
          <p:nvPr>
            <p:ph idx="1"/>
          </p:nvPr>
        </p:nvSpPr>
        <p:spPr>
          <a:xfrm>
            <a:off x="4387515" y="2022601"/>
            <a:ext cx="7161017" cy="4614867"/>
          </a:xfrm>
        </p:spPr>
        <p:txBody>
          <a:bodyPr>
            <a:normAutofit/>
          </a:bodyPr>
          <a:lstStyle/>
          <a:p>
            <a:r>
              <a:rPr lang="en-US" sz="2400" dirty="0">
                <a:latin typeface="Montserrat Light" panose="00000400000000000000" pitchFamily="2" charset="0"/>
              </a:rPr>
              <a:t>Alphabet Ruler</a:t>
            </a:r>
            <a:endParaRPr lang="ca-ES" sz="2400" b="1" dirty="0">
              <a:latin typeface="Montserrat Light" panose="00000400000000000000" pitchFamily="2" charset="0"/>
            </a:endParaRPr>
          </a:p>
          <a:p>
            <a:pPr lvl="2"/>
            <a:endParaRPr lang="en-US" dirty="0">
              <a:latin typeface="Montserrat Light" panose="00000400000000000000" pitchFamily="2" charset="0"/>
            </a:endParaRPr>
          </a:p>
        </p:txBody>
      </p:sp>
    </p:spTree>
    <p:extLst>
      <p:ext uri="{BB962C8B-B14F-4D97-AF65-F5344CB8AC3E}">
        <p14:creationId xmlns:p14="http://schemas.microsoft.com/office/powerpoint/2010/main" val="110900557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08333E-6 4.81481E-6 L -0.0414 -0.01644 " pathEditMode="relative" rAng="0" ptsTypes="AA">
                                      <p:cBhvr>
                                        <p:cTn id="6" dur="1000" fill="hold"/>
                                        <p:tgtEl>
                                          <p:spTgt spid="12"/>
                                        </p:tgtEl>
                                        <p:attrNameLst>
                                          <p:attrName>ppt_x</p:attrName>
                                          <p:attrName>ppt_y</p:attrName>
                                        </p:attrNameLst>
                                      </p:cBhvr>
                                      <p:rCtr x="-2070" y="-833"/>
                                    </p:animMotion>
                                  </p:childTnLst>
                                </p:cTn>
                              </p:par>
                              <p:par>
                                <p:cTn id="7" presetID="22" presetClass="entr" presetSubtype="2"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wipe(right)">
                                      <p:cBhvr>
                                        <p:cTn id="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The Game Experience</a:t>
            </a:r>
            <a:endParaRPr lang="ca-ES" dirty="0">
              <a:latin typeface="Montserrat Light" panose="00000400000000000000" pitchFamily="2" charset="0"/>
            </a:endParaRPr>
          </a:p>
        </p:txBody>
      </p:sp>
      <p:pic>
        <p:nvPicPr>
          <p:cNvPr id="5" name="Picture 4">
            <a:extLst>
              <a:ext uri="{FF2B5EF4-FFF2-40B4-BE49-F238E27FC236}">
                <a16:creationId xmlns:a16="http://schemas.microsoft.com/office/drawing/2014/main" id="{59625942-1B64-42BD-9821-05C82D0B50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232" y="120874"/>
            <a:ext cx="3274685" cy="6616252"/>
          </a:xfrm>
          <a:prstGeom prst="rect">
            <a:avLst/>
          </a:prstGeom>
        </p:spPr>
      </p:pic>
    </p:spTree>
    <p:extLst>
      <p:ext uri="{BB962C8B-B14F-4D97-AF65-F5344CB8AC3E}">
        <p14:creationId xmlns:p14="http://schemas.microsoft.com/office/powerpoint/2010/main" val="2727655430"/>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The Game Experience</a:t>
            </a:r>
            <a:endParaRPr lang="ca-ES" dirty="0">
              <a:latin typeface="Montserrat Light" panose="00000400000000000000" pitchFamily="2" charset="0"/>
            </a:endParaRPr>
          </a:p>
        </p:txBody>
      </p:sp>
      <p:sp>
        <p:nvSpPr>
          <p:cNvPr id="8" name="Content Placeholder 12">
            <a:extLst>
              <a:ext uri="{FF2B5EF4-FFF2-40B4-BE49-F238E27FC236}">
                <a16:creationId xmlns:a16="http://schemas.microsoft.com/office/drawing/2014/main" id="{A9B9B57C-3FCE-44F8-9059-94A28D3A23B5}"/>
              </a:ext>
            </a:extLst>
          </p:cNvPr>
          <p:cNvSpPr>
            <a:spLocks noGrp="1"/>
          </p:cNvSpPr>
          <p:nvPr>
            <p:ph idx="1"/>
          </p:nvPr>
        </p:nvSpPr>
        <p:spPr>
          <a:xfrm>
            <a:off x="4387515" y="2022601"/>
            <a:ext cx="7161017" cy="4614867"/>
          </a:xfrm>
        </p:spPr>
        <p:txBody>
          <a:bodyPr>
            <a:normAutofit/>
          </a:bodyPr>
          <a:lstStyle/>
          <a:p>
            <a:r>
              <a:rPr lang="en-US" sz="2400" dirty="0">
                <a:latin typeface="Montserrat Light" panose="00000400000000000000" pitchFamily="2" charset="0"/>
              </a:rPr>
              <a:t>Number with binary code</a:t>
            </a:r>
            <a:endParaRPr lang="ca-ES" sz="2400" b="1" dirty="0">
              <a:latin typeface="Montserrat Light" panose="00000400000000000000" pitchFamily="2" charset="0"/>
            </a:endParaRPr>
          </a:p>
          <a:p>
            <a:pPr lvl="2"/>
            <a:endParaRPr lang="en-US" dirty="0">
              <a:latin typeface="Montserrat Light" panose="00000400000000000000" pitchFamily="2" charset="0"/>
            </a:endParaRPr>
          </a:p>
        </p:txBody>
      </p:sp>
      <p:pic>
        <p:nvPicPr>
          <p:cNvPr id="3" name="Picture 2" descr="A close up of a screen&#10;&#10;Description generated with very high confidence">
            <a:extLst>
              <a:ext uri="{FF2B5EF4-FFF2-40B4-BE49-F238E27FC236}">
                <a16:creationId xmlns:a16="http://schemas.microsoft.com/office/drawing/2014/main" id="{9B58713D-FBA8-41AA-8F5A-A77C4BCA0A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757" y="120874"/>
            <a:ext cx="3275044" cy="6616978"/>
          </a:xfrm>
          <a:prstGeom prst="rect">
            <a:avLst/>
          </a:prstGeom>
        </p:spPr>
      </p:pic>
    </p:spTree>
    <p:extLst>
      <p:ext uri="{BB962C8B-B14F-4D97-AF65-F5344CB8AC3E}">
        <p14:creationId xmlns:p14="http://schemas.microsoft.com/office/powerpoint/2010/main" val="3689280079"/>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The Game Experience</a:t>
            </a:r>
            <a:endParaRPr lang="ca-ES" dirty="0">
              <a:latin typeface="Montserrat Light" panose="00000400000000000000" pitchFamily="2" charset="0"/>
            </a:endParaRPr>
          </a:p>
        </p:txBody>
      </p:sp>
      <p:sp>
        <p:nvSpPr>
          <p:cNvPr id="8" name="Content Placeholder 12">
            <a:extLst>
              <a:ext uri="{FF2B5EF4-FFF2-40B4-BE49-F238E27FC236}">
                <a16:creationId xmlns:a16="http://schemas.microsoft.com/office/drawing/2014/main" id="{A9B9B57C-3FCE-44F8-9059-94A28D3A23B5}"/>
              </a:ext>
            </a:extLst>
          </p:cNvPr>
          <p:cNvSpPr>
            <a:spLocks noGrp="1"/>
          </p:cNvSpPr>
          <p:nvPr>
            <p:ph idx="1"/>
          </p:nvPr>
        </p:nvSpPr>
        <p:spPr>
          <a:xfrm>
            <a:off x="4387515" y="2022601"/>
            <a:ext cx="7161017" cy="4614867"/>
          </a:xfrm>
        </p:spPr>
        <p:txBody>
          <a:bodyPr>
            <a:normAutofit/>
          </a:bodyPr>
          <a:lstStyle/>
          <a:p>
            <a:r>
              <a:rPr lang="en-US" sz="2400" dirty="0">
                <a:latin typeface="Montserrat Light" panose="00000400000000000000" pitchFamily="2" charset="0"/>
              </a:rPr>
              <a:t>Number with binary code</a:t>
            </a:r>
            <a:endParaRPr lang="ca-ES" sz="2400" b="1" dirty="0">
              <a:latin typeface="Montserrat Light" panose="00000400000000000000" pitchFamily="2" charset="0"/>
            </a:endParaRPr>
          </a:p>
          <a:p>
            <a:pPr lvl="2"/>
            <a:endParaRPr lang="en-US" dirty="0">
              <a:latin typeface="Montserrat Light" panose="00000400000000000000" pitchFamily="2" charset="0"/>
            </a:endParaRPr>
          </a:p>
        </p:txBody>
      </p:sp>
      <p:pic>
        <p:nvPicPr>
          <p:cNvPr id="4" name="Picture 3" descr="Screen of a cell phone&#10;&#10;Description generated with high confidence">
            <a:extLst>
              <a:ext uri="{FF2B5EF4-FFF2-40B4-BE49-F238E27FC236}">
                <a16:creationId xmlns:a16="http://schemas.microsoft.com/office/drawing/2014/main" id="{79F5AF7C-192E-402A-80CA-21E5BAF09A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757" y="120874"/>
            <a:ext cx="3275044" cy="6616978"/>
          </a:xfrm>
          <a:prstGeom prst="rect">
            <a:avLst/>
          </a:prstGeom>
        </p:spPr>
      </p:pic>
    </p:spTree>
    <p:extLst>
      <p:ext uri="{BB962C8B-B14F-4D97-AF65-F5344CB8AC3E}">
        <p14:creationId xmlns:p14="http://schemas.microsoft.com/office/powerpoint/2010/main" val="3184293177"/>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Congratulations!!!</a:t>
            </a:r>
            <a:endParaRPr lang="ca-ES" dirty="0">
              <a:latin typeface="Montserrat Light" panose="00000400000000000000" pitchFamily="2" charset="0"/>
            </a:endParaRPr>
          </a:p>
        </p:txBody>
      </p:sp>
      <p:sp>
        <p:nvSpPr>
          <p:cNvPr id="8" name="Content Placeholder 12">
            <a:extLst>
              <a:ext uri="{FF2B5EF4-FFF2-40B4-BE49-F238E27FC236}">
                <a16:creationId xmlns:a16="http://schemas.microsoft.com/office/drawing/2014/main" id="{A9B9B57C-3FCE-44F8-9059-94A28D3A23B5}"/>
              </a:ext>
            </a:extLst>
          </p:cNvPr>
          <p:cNvSpPr>
            <a:spLocks noGrp="1"/>
          </p:cNvSpPr>
          <p:nvPr>
            <p:ph idx="1"/>
          </p:nvPr>
        </p:nvSpPr>
        <p:spPr>
          <a:xfrm>
            <a:off x="4387515" y="2022601"/>
            <a:ext cx="7161017" cy="4614867"/>
          </a:xfrm>
        </p:spPr>
        <p:txBody>
          <a:bodyPr>
            <a:normAutofit/>
          </a:bodyPr>
          <a:lstStyle/>
          <a:p>
            <a:r>
              <a:rPr lang="en-US" sz="2400" dirty="0" err="1">
                <a:latin typeface="Montserrat Light" panose="00000400000000000000" pitchFamily="2" charset="0"/>
              </a:rPr>
              <a:t>Yeap</a:t>
            </a:r>
            <a:r>
              <a:rPr lang="en-US" sz="2400" dirty="0">
                <a:latin typeface="Montserrat Light" panose="00000400000000000000" pitchFamily="2" charset="0"/>
              </a:rPr>
              <a:t>, surprisingly you won against…. nobody</a:t>
            </a:r>
            <a:endParaRPr lang="ca-ES" sz="2400" b="1" dirty="0">
              <a:latin typeface="Montserrat Light" panose="00000400000000000000" pitchFamily="2" charset="0"/>
            </a:endParaRPr>
          </a:p>
          <a:p>
            <a:pPr lvl="2"/>
            <a:endParaRPr lang="en-US" dirty="0">
              <a:latin typeface="Montserrat Light" panose="00000400000000000000" pitchFamily="2" charset="0"/>
            </a:endParaRPr>
          </a:p>
        </p:txBody>
      </p:sp>
      <p:pic>
        <p:nvPicPr>
          <p:cNvPr id="3" name="Picture 2" descr="A screen shot of a computer&#10;&#10;Description generated with high confidence">
            <a:extLst>
              <a:ext uri="{FF2B5EF4-FFF2-40B4-BE49-F238E27FC236}">
                <a16:creationId xmlns:a16="http://schemas.microsoft.com/office/drawing/2014/main" id="{91E05CB0-E101-40F9-845A-A35F08C916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757" y="120874"/>
            <a:ext cx="3275044" cy="6616978"/>
          </a:xfrm>
          <a:prstGeom prst="rect">
            <a:avLst/>
          </a:prstGeom>
        </p:spPr>
      </p:pic>
      <p:pic>
        <p:nvPicPr>
          <p:cNvPr id="11" name="Picture 10">
            <a:extLst>
              <a:ext uri="{FF2B5EF4-FFF2-40B4-BE49-F238E27FC236}">
                <a16:creationId xmlns:a16="http://schemas.microsoft.com/office/drawing/2014/main" id="{9D7B919F-6E48-40BC-8EEA-C530FE6A6181}"/>
              </a:ext>
            </a:extLst>
          </p:cNvPr>
          <p:cNvPicPr>
            <a:picLocks noChangeAspect="1"/>
          </p:cNvPicPr>
          <p:nvPr/>
        </p:nvPicPr>
        <p:blipFill>
          <a:blip r:embed="rId5">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10177585" y="2722866"/>
            <a:ext cx="1188333" cy="1188333"/>
          </a:xfrm>
          <a:prstGeom prst="rect">
            <a:avLst/>
          </a:prstGeom>
        </p:spPr>
      </p:pic>
    </p:spTree>
    <p:extLst>
      <p:ext uri="{BB962C8B-B14F-4D97-AF65-F5344CB8AC3E}">
        <p14:creationId xmlns:p14="http://schemas.microsoft.com/office/powerpoint/2010/main" val="4286397731"/>
      </p:ext>
    </p:extLst>
  </p:cSld>
  <p:clrMapOvr>
    <a:overrideClrMapping bg1="dk1" tx1="lt1" bg2="dk2" tx2="lt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Point Mechanics</a:t>
            </a:r>
            <a:endParaRPr lang="ca-ES" dirty="0">
              <a:latin typeface="Montserrat Light" panose="00000400000000000000" pitchFamily="2" charset="0"/>
            </a:endParaRPr>
          </a:p>
        </p:txBody>
      </p:sp>
      <p:pic>
        <p:nvPicPr>
          <p:cNvPr id="3" name="Picture 2" descr="A screen shot of a computer&#10;&#10;Description generated with high confidence">
            <a:extLst>
              <a:ext uri="{FF2B5EF4-FFF2-40B4-BE49-F238E27FC236}">
                <a16:creationId xmlns:a16="http://schemas.microsoft.com/office/drawing/2014/main" id="{91E05CB0-E101-40F9-845A-A35F08C916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757" y="120874"/>
            <a:ext cx="3275044" cy="6616978"/>
          </a:xfrm>
          <a:prstGeom prst="rect">
            <a:avLst/>
          </a:prstGeom>
        </p:spPr>
      </p:pic>
      <p:sp>
        <p:nvSpPr>
          <p:cNvPr id="9" name="Content Placeholder 12">
            <a:extLst>
              <a:ext uri="{FF2B5EF4-FFF2-40B4-BE49-F238E27FC236}">
                <a16:creationId xmlns:a16="http://schemas.microsoft.com/office/drawing/2014/main" id="{577D9ADE-2253-4995-A871-D35A7C4BC123}"/>
              </a:ext>
            </a:extLst>
          </p:cNvPr>
          <p:cNvSpPr>
            <a:spLocks noGrp="1"/>
          </p:cNvSpPr>
          <p:nvPr>
            <p:ph idx="1"/>
          </p:nvPr>
        </p:nvSpPr>
        <p:spPr>
          <a:xfrm>
            <a:off x="4387850" y="2022475"/>
            <a:ext cx="7161213" cy="4614863"/>
          </a:xfrm>
        </p:spPr>
        <p:txBody>
          <a:bodyPr>
            <a:normAutofit/>
          </a:bodyPr>
          <a:lstStyle/>
          <a:p>
            <a:r>
              <a:rPr lang="en-US" sz="2400" dirty="0">
                <a:latin typeface="Montserrat Light" panose="00000400000000000000" pitchFamily="2" charset="0"/>
              </a:rPr>
              <a:t>500 points </a:t>
            </a:r>
            <a:r>
              <a:rPr lang="en-US" sz="2400" b="1" dirty="0">
                <a:latin typeface="Montserrat Light" panose="00000400000000000000" pitchFamily="2" charset="0"/>
              </a:rPr>
              <a:t>- 1 point per second left</a:t>
            </a:r>
          </a:p>
          <a:p>
            <a:r>
              <a:rPr lang="en-US" sz="2400" dirty="0">
                <a:latin typeface="Montserrat Light" panose="00000400000000000000" pitchFamily="2" charset="0"/>
              </a:rPr>
              <a:t>-20 points if you can’t solve in 500 sec</a:t>
            </a:r>
            <a:endParaRPr lang="en-US" sz="2400" dirty="0">
              <a:effectLst/>
              <a:latin typeface="Montserrat Light" panose="00000400000000000000" pitchFamily="2" charset="0"/>
            </a:endParaRPr>
          </a:p>
          <a:p>
            <a:endParaRPr lang="en-US" sz="2400" b="1" dirty="0">
              <a:effectLst/>
              <a:latin typeface="Montserrat Light" panose="00000400000000000000" pitchFamily="2" charset="0"/>
            </a:endParaRPr>
          </a:p>
          <a:p>
            <a:r>
              <a:rPr lang="en-US" sz="2400" dirty="0">
                <a:latin typeface="Montserrat Light" panose="00000400000000000000" pitchFamily="2" charset="0"/>
              </a:rPr>
              <a:t>100 points if you are first</a:t>
            </a:r>
            <a:endParaRPr lang="en-US" sz="2400" dirty="0">
              <a:effectLst/>
              <a:latin typeface="Montserrat Light" panose="00000400000000000000" pitchFamily="2" charset="0"/>
            </a:endParaRPr>
          </a:p>
          <a:p>
            <a:r>
              <a:rPr lang="en-US" sz="2400" dirty="0">
                <a:latin typeface="Montserrat Light" panose="00000400000000000000" pitchFamily="2" charset="0"/>
              </a:rPr>
              <a:t>80 points if you are second</a:t>
            </a:r>
            <a:endParaRPr lang="en-US" sz="2400" dirty="0">
              <a:effectLst/>
              <a:latin typeface="Montserrat Light" panose="00000400000000000000" pitchFamily="2" charset="0"/>
            </a:endParaRPr>
          </a:p>
          <a:p>
            <a:r>
              <a:rPr lang="en-US" sz="2400" dirty="0">
                <a:latin typeface="Montserrat Light" panose="00000400000000000000" pitchFamily="2" charset="0"/>
              </a:rPr>
              <a:t>60 points if you are third</a:t>
            </a:r>
            <a:endParaRPr lang="en-US" sz="2400" dirty="0">
              <a:effectLst/>
              <a:latin typeface="Montserrat Light" panose="00000400000000000000" pitchFamily="2" charset="0"/>
            </a:endParaRPr>
          </a:p>
          <a:p>
            <a:pPr marL="0" indent="0">
              <a:buNone/>
            </a:pPr>
            <a:endParaRPr lang="en-US" sz="2400" dirty="0">
              <a:latin typeface="Montserrat Light" panose="00000400000000000000" pitchFamily="2" charset="0"/>
            </a:endParaRPr>
          </a:p>
          <a:p>
            <a:pPr marL="0" indent="0">
              <a:buNone/>
            </a:pPr>
            <a:r>
              <a:rPr lang="en-US" sz="2400" b="1" dirty="0">
                <a:solidFill>
                  <a:srgbClr val="F68FBE"/>
                </a:solidFill>
                <a:latin typeface="Montserrat Light" panose="00000400000000000000" pitchFamily="2" charset="0"/>
              </a:rPr>
              <a:t>Max Points per Game: </a:t>
            </a:r>
            <a:r>
              <a:rPr lang="en-US" sz="2400" dirty="0">
                <a:solidFill>
                  <a:srgbClr val="F68FBE"/>
                </a:solidFill>
                <a:latin typeface="Montserrat Light" panose="00000400000000000000" pitchFamily="2" charset="0"/>
              </a:rPr>
              <a:t>6000 pts</a:t>
            </a:r>
          </a:p>
          <a:p>
            <a:pPr marL="0" indent="0">
              <a:buNone/>
            </a:pPr>
            <a:r>
              <a:rPr lang="en-US" sz="2400" b="1" dirty="0">
                <a:solidFill>
                  <a:srgbClr val="F68FBE"/>
                </a:solidFill>
                <a:latin typeface="Montserrat Light" panose="00000400000000000000" pitchFamily="2" charset="0"/>
              </a:rPr>
              <a:t>Min Points per Game: </a:t>
            </a:r>
            <a:r>
              <a:rPr lang="en-US" sz="2400" dirty="0">
                <a:solidFill>
                  <a:srgbClr val="F68FBE"/>
                </a:solidFill>
                <a:latin typeface="Montserrat Light" panose="00000400000000000000" pitchFamily="2" charset="0"/>
              </a:rPr>
              <a:t>0 pts</a:t>
            </a:r>
            <a:br>
              <a:rPr lang="en-US" sz="2400" b="1" dirty="0">
                <a:latin typeface="Montserrat Light" panose="00000400000000000000" pitchFamily="2" charset="0"/>
              </a:rPr>
            </a:br>
            <a:endParaRPr lang="ca-ES" sz="2400" b="1" dirty="0">
              <a:latin typeface="Montserrat Light" panose="00000400000000000000" pitchFamily="2" charset="0"/>
            </a:endParaRPr>
          </a:p>
          <a:p>
            <a:pPr lvl="2"/>
            <a:endParaRPr lang="en-US" dirty="0">
              <a:latin typeface="Montserrat Light" panose="00000400000000000000" pitchFamily="2" charset="0"/>
            </a:endParaRPr>
          </a:p>
        </p:txBody>
      </p:sp>
    </p:spTree>
    <p:extLst>
      <p:ext uri="{BB962C8B-B14F-4D97-AF65-F5344CB8AC3E}">
        <p14:creationId xmlns:p14="http://schemas.microsoft.com/office/powerpoint/2010/main" val="1074506576"/>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err="1">
                <a:latin typeface="Montserrat Light" panose="00000400000000000000" pitchFamily="2" charset="0"/>
              </a:rPr>
              <a:t>Achivements</a:t>
            </a:r>
            <a:endParaRPr lang="ca-ES" dirty="0">
              <a:latin typeface="Montserrat Light" panose="00000400000000000000" pitchFamily="2" charset="0"/>
            </a:endParaRPr>
          </a:p>
        </p:txBody>
      </p:sp>
      <p:sp>
        <p:nvSpPr>
          <p:cNvPr id="8" name="Content Placeholder 12">
            <a:extLst>
              <a:ext uri="{FF2B5EF4-FFF2-40B4-BE49-F238E27FC236}">
                <a16:creationId xmlns:a16="http://schemas.microsoft.com/office/drawing/2014/main" id="{A9B9B57C-3FCE-44F8-9059-94A28D3A23B5}"/>
              </a:ext>
            </a:extLst>
          </p:cNvPr>
          <p:cNvSpPr>
            <a:spLocks noGrp="1"/>
          </p:cNvSpPr>
          <p:nvPr>
            <p:ph idx="1"/>
          </p:nvPr>
        </p:nvSpPr>
        <p:spPr>
          <a:xfrm>
            <a:off x="4387515" y="1622613"/>
            <a:ext cx="7161017" cy="5014856"/>
          </a:xfrm>
        </p:spPr>
        <p:txBody>
          <a:bodyPr>
            <a:normAutofit lnSpcReduction="10000"/>
          </a:bodyPr>
          <a:lstStyle/>
          <a:p>
            <a:pPr fontAlgn="base">
              <a:lnSpc>
                <a:spcPct val="110000"/>
              </a:lnSpc>
            </a:pPr>
            <a:r>
              <a:rPr lang="en-US" sz="2000" dirty="0">
                <a:latin typeface="Montserrat Light" panose="00000400000000000000" pitchFamily="2" charset="0"/>
              </a:rPr>
              <a:t>First Win</a:t>
            </a:r>
          </a:p>
          <a:p>
            <a:pPr fontAlgn="base">
              <a:lnSpc>
                <a:spcPct val="110000"/>
              </a:lnSpc>
            </a:pPr>
            <a:r>
              <a:rPr lang="en-US" sz="2000" dirty="0">
                <a:latin typeface="Montserrat Light" panose="00000400000000000000" pitchFamily="2" charset="0"/>
              </a:rPr>
              <a:t>5 Wins</a:t>
            </a:r>
          </a:p>
          <a:p>
            <a:pPr fontAlgn="base">
              <a:lnSpc>
                <a:spcPct val="110000"/>
              </a:lnSpc>
            </a:pPr>
            <a:r>
              <a:rPr lang="en-US" sz="2000" dirty="0">
                <a:latin typeface="Montserrat Light" panose="00000400000000000000" pitchFamily="2" charset="0"/>
              </a:rPr>
              <a:t>5 Wins in a Row</a:t>
            </a:r>
          </a:p>
          <a:p>
            <a:pPr fontAlgn="base">
              <a:lnSpc>
                <a:spcPct val="110000"/>
              </a:lnSpc>
            </a:pPr>
            <a:r>
              <a:rPr lang="en-US" sz="2000" dirty="0">
                <a:latin typeface="Montserrat Light" panose="00000400000000000000" pitchFamily="2" charset="0"/>
              </a:rPr>
              <a:t>First Loss</a:t>
            </a:r>
          </a:p>
          <a:p>
            <a:pPr fontAlgn="base">
              <a:lnSpc>
                <a:spcPct val="110000"/>
              </a:lnSpc>
            </a:pPr>
            <a:r>
              <a:rPr lang="en-US" sz="2000" dirty="0">
                <a:latin typeface="Montserrat Light" panose="00000400000000000000" pitchFamily="2" charset="0"/>
              </a:rPr>
              <a:t>First [</a:t>
            </a:r>
            <a:r>
              <a:rPr lang="en-US" sz="2000" dirty="0" err="1">
                <a:latin typeface="Montserrat Light" panose="00000400000000000000" pitchFamily="2" charset="0"/>
              </a:rPr>
              <a:t>insertGameMode</a:t>
            </a:r>
            <a:r>
              <a:rPr lang="en-US" sz="2000" dirty="0">
                <a:latin typeface="Montserrat Light" panose="00000400000000000000" pitchFamily="2" charset="0"/>
              </a:rPr>
              <a:t>] completed</a:t>
            </a:r>
          </a:p>
          <a:p>
            <a:pPr fontAlgn="base">
              <a:lnSpc>
                <a:spcPct val="110000"/>
              </a:lnSpc>
            </a:pPr>
            <a:r>
              <a:rPr lang="en-US" sz="2000" dirty="0">
                <a:latin typeface="Montserrat Light" panose="00000400000000000000" pitchFamily="2" charset="0"/>
              </a:rPr>
              <a:t>First [</a:t>
            </a:r>
            <a:r>
              <a:rPr lang="en-US" sz="2000" dirty="0" err="1">
                <a:latin typeface="Montserrat Light" panose="00000400000000000000" pitchFamily="2" charset="0"/>
              </a:rPr>
              <a:t>insertGameMode</a:t>
            </a:r>
            <a:r>
              <a:rPr lang="en-US" sz="2000" dirty="0">
                <a:latin typeface="Montserrat Light" panose="00000400000000000000" pitchFamily="2" charset="0"/>
              </a:rPr>
              <a:t>] won</a:t>
            </a:r>
          </a:p>
          <a:p>
            <a:pPr fontAlgn="base">
              <a:lnSpc>
                <a:spcPct val="110000"/>
              </a:lnSpc>
            </a:pPr>
            <a:r>
              <a:rPr lang="en-US" sz="2000" dirty="0">
                <a:latin typeface="Montserrat Light" panose="00000400000000000000" pitchFamily="2" charset="0"/>
              </a:rPr>
              <a:t>2 Days gaming in a row!</a:t>
            </a:r>
          </a:p>
          <a:p>
            <a:pPr fontAlgn="base">
              <a:lnSpc>
                <a:spcPct val="110000"/>
              </a:lnSpc>
            </a:pPr>
            <a:r>
              <a:rPr lang="en-US" sz="2000" dirty="0">
                <a:latin typeface="Montserrat Light" panose="00000400000000000000" pitchFamily="2" charset="0"/>
              </a:rPr>
              <a:t>5 days in a row playing!</a:t>
            </a:r>
          </a:p>
          <a:p>
            <a:pPr fontAlgn="base">
              <a:lnSpc>
                <a:spcPct val="110000"/>
              </a:lnSpc>
            </a:pPr>
            <a:r>
              <a:rPr lang="en-US" sz="2000" dirty="0">
                <a:latin typeface="Montserrat Light" panose="00000400000000000000" pitchFamily="2" charset="0"/>
              </a:rPr>
              <a:t>7 days in a row winning!</a:t>
            </a:r>
          </a:p>
          <a:p>
            <a:pPr fontAlgn="base">
              <a:lnSpc>
                <a:spcPct val="110000"/>
              </a:lnSpc>
            </a:pPr>
            <a:r>
              <a:rPr lang="en-US" sz="2000" dirty="0">
                <a:latin typeface="Montserrat Light" panose="00000400000000000000" pitchFamily="2" charset="0"/>
              </a:rPr>
              <a:t>Top % of your zone.</a:t>
            </a:r>
          </a:p>
          <a:p>
            <a:pPr fontAlgn="base">
              <a:lnSpc>
                <a:spcPct val="110000"/>
              </a:lnSpc>
            </a:pPr>
            <a:r>
              <a:rPr lang="en-US" sz="2000" dirty="0">
                <a:latin typeface="Montserrat Light" panose="00000400000000000000" pitchFamily="2" charset="0"/>
              </a:rPr>
              <a:t>….</a:t>
            </a:r>
          </a:p>
          <a:p>
            <a:pPr lvl="1">
              <a:lnSpc>
                <a:spcPct val="110000"/>
              </a:lnSpc>
            </a:pPr>
            <a:endParaRPr lang="ca-ES" sz="1600" b="1" dirty="0">
              <a:latin typeface="Montserrat Light" panose="00000400000000000000" pitchFamily="2" charset="0"/>
            </a:endParaRPr>
          </a:p>
          <a:p>
            <a:pPr lvl="2">
              <a:lnSpc>
                <a:spcPct val="110000"/>
              </a:lnSpc>
            </a:pPr>
            <a:endParaRPr lang="en-US" sz="1600" dirty="0">
              <a:latin typeface="Montserrat Light" panose="00000400000000000000" pitchFamily="2" charset="0"/>
            </a:endParaRPr>
          </a:p>
        </p:txBody>
      </p:sp>
      <p:pic>
        <p:nvPicPr>
          <p:cNvPr id="3" name="Picture 2" descr="A screen shot of a computer&#10;&#10;Description generated with high confidence">
            <a:extLst>
              <a:ext uri="{FF2B5EF4-FFF2-40B4-BE49-F238E27FC236}">
                <a16:creationId xmlns:a16="http://schemas.microsoft.com/office/drawing/2014/main" id="{91E05CB0-E101-40F9-845A-A35F08C916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5757" y="120874"/>
            <a:ext cx="3275044" cy="6616978"/>
          </a:xfrm>
          <a:prstGeom prst="rect">
            <a:avLst/>
          </a:prstGeom>
        </p:spPr>
      </p:pic>
    </p:spTree>
    <p:extLst>
      <p:ext uri="{BB962C8B-B14F-4D97-AF65-F5344CB8AC3E}">
        <p14:creationId xmlns:p14="http://schemas.microsoft.com/office/powerpoint/2010/main" val="1658659689"/>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FD4B966-3A7D-4656-919B-339D3F3E5D0A}"/>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What is learned?</a:t>
            </a:r>
            <a:endParaRPr lang="ca-ES" dirty="0">
              <a:latin typeface="Montserrat Light" panose="00000400000000000000" pitchFamily="2" charset="0"/>
            </a:endParaRPr>
          </a:p>
        </p:txBody>
      </p:sp>
      <p:sp>
        <p:nvSpPr>
          <p:cNvPr id="33" name="Content Placeholder 12">
            <a:extLst>
              <a:ext uri="{FF2B5EF4-FFF2-40B4-BE49-F238E27FC236}">
                <a16:creationId xmlns:a16="http://schemas.microsoft.com/office/drawing/2014/main" id="{ABCBC525-C699-4C10-B13E-75D4EFF65C61}"/>
              </a:ext>
            </a:extLst>
          </p:cNvPr>
          <p:cNvSpPr>
            <a:spLocks noGrp="1"/>
          </p:cNvSpPr>
          <p:nvPr>
            <p:ph idx="1"/>
          </p:nvPr>
        </p:nvSpPr>
        <p:spPr>
          <a:xfrm>
            <a:off x="4387514" y="1488140"/>
            <a:ext cx="7618729" cy="5248985"/>
          </a:xfrm>
        </p:spPr>
        <p:txBody>
          <a:bodyPr>
            <a:normAutofit fontScale="62500" lnSpcReduction="20000"/>
          </a:bodyPr>
          <a:lstStyle/>
          <a:p>
            <a:pPr>
              <a:lnSpc>
                <a:spcPct val="120000"/>
              </a:lnSpc>
            </a:pPr>
            <a:r>
              <a:rPr lang="en-US" sz="2900" b="1" u="sng" dirty="0">
                <a:latin typeface="Montserrat Light" panose="00000400000000000000" pitchFamily="2" charset="0"/>
              </a:rPr>
              <a:t>User Centered Objectives</a:t>
            </a:r>
            <a:endParaRPr lang="en-US" sz="2900" b="1" u="sng" dirty="0">
              <a:effectLst/>
              <a:latin typeface="Montserrat Light" panose="00000400000000000000" pitchFamily="2" charset="0"/>
            </a:endParaRPr>
          </a:p>
          <a:p>
            <a:pPr lvl="1" fontAlgn="base">
              <a:lnSpc>
                <a:spcPct val="120000"/>
              </a:lnSpc>
            </a:pPr>
            <a:r>
              <a:rPr lang="en-US" sz="2900" dirty="0">
                <a:latin typeface="Montserrat Light" panose="00000400000000000000" pitchFamily="2" charset="0"/>
              </a:rPr>
              <a:t>Motivate children to independently learn basic encrypting skills</a:t>
            </a:r>
          </a:p>
          <a:p>
            <a:pPr lvl="1" fontAlgn="base">
              <a:lnSpc>
                <a:spcPct val="120000"/>
              </a:lnSpc>
            </a:pPr>
            <a:r>
              <a:rPr lang="en-US" sz="2900" dirty="0">
                <a:latin typeface="Montserrat Light" panose="00000400000000000000" pitchFamily="2" charset="0"/>
              </a:rPr>
              <a:t>Teach children about US cybersecurity current situation and challenges.</a:t>
            </a:r>
          </a:p>
          <a:p>
            <a:pPr lvl="1" fontAlgn="base">
              <a:lnSpc>
                <a:spcPct val="120000"/>
              </a:lnSpc>
            </a:pPr>
            <a:r>
              <a:rPr lang="en-US" sz="2900" dirty="0">
                <a:latin typeface="Montserrat Light" panose="00000400000000000000" pitchFamily="2" charset="0"/>
              </a:rPr>
              <a:t>Help teachers to teach basic mathematical conversions (alphabet, decimal, binary, hexadecimal) in a participative and enjoyable way.</a:t>
            </a:r>
          </a:p>
          <a:p>
            <a:pPr lvl="1" fontAlgn="base">
              <a:lnSpc>
                <a:spcPct val="120000"/>
              </a:lnSpc>
            </a:pPr>
            <a:r>
              <a:rPr lang="en-US" sz="2900" dirty="0">
                <a:latin typeface="Montserrat Light" panose="00000400000000000000" pitchFamily="2" charset="0"/>
              </a:rPr>
              <a:t>Provide tools to teachers that want to rise cybersecurity awareness to their pupils. </a:t>
            </a:r>
          </a:p>
          <a:p>
            <a:pPr>
              <a:lnSpc>
                <a:spcPct val="120000"/>
              </a:lnSpc>
            </a:pPr>
            <a:r>
              <a:rPr lang="en-US" sz="2900" b="1" u="sng" dirty="0">
                <a:latin typeface="Montserrat Light" panose="00000400000000000000" pitchFamily="2" charset="0"/>
              </a:rPr>
              <a:t>Skills Learned by Users</a:t>
            </a:r>
            <a:endParaRPr lang="en-US" sz="2900" b="1" u="sng" dirty="0">
              <a:effectLst/>
              <a:latin typeface="Montserrat Light" panose="00000400000000000000" pitchFamily="2" charset="0"/>
            </a:endParaRPr>
          </a:p>
          <a:p>
            <a:pPr lvl="1" fontAlgn="base">
              <a:lnSpc>
                <a:spcPct val="120000"/>
              </a:lnSpc>
            </a:pPr>
            <a:r>
              <a:rPr lang="en-US" sz="2900" dirty="0">
                <a:latin typeface="Montserrat Light" panose="00000400000000000000" pitchFamily="2" charset="0"/>
              </a:rPr>
              <a:t>Ability to make critical observations.</a:t>
            </a:r>
          </a:p>
          <a:p>
            <a:pPr lvl="1" fontAlgn="base">
              <a:lnSpc>
                <a:spcPct val="120000"/>
              </a:lnSpc>
            </a:pPr>
            <a:r>
              <a:rPr lang="en-US" sz="2900" dirty="0">
                <a:latin typeface="Montserrat Light" panose="00000400000000000000" pitchFamily="2" charset="0"/>
              </a:rPr>
              <a:t>Extract important information and patterns.</a:t>
            </a:r>
          </a:p>
          <a:p>
            <a:pPr lvl="1" fontAlgn="base">
              <a:lnSpc>
                <a:spcPct val="120000"/>
              </a:lnSpc>
            </a:pPr>
            <a:r>
              <a:rPr lang="en-US" sz="2900" dirty="0">
                <a:latin typeface="Montserrat Light" panose="00000400000000000000" pitchFamily="2" charset="0"/>
              </a:rPr>
              <a:t>Understand the basic </a:t>
            </a:r>
            <a:r>
              <a:rPr lang="en-US" sz="2900" dirty="0" err="1">
                <a:latin typeface="Montserrat Light" panose="00000400000000000000" pitchFamily="2" charset="0"/>
              </a:rPr>
              <a:t>cyphration</a:t>
            </a:r>
            <a:r>
              <a:rPr lang="en-US" sz="2900" dirty="0">
                <a:latin typeface="Montserrat Light" panose="00000400000000000000" pitchFamily="2" charset="0"/>
              </a:rPr>
              <a:t> techniques</a:t>
            </a:r>
          </a:p>
          <a:p>
            <a:pPr lvl="1" fontAlgn="base">
              <a:lnSpc>
                <a:spcPct val="120000"/>
              </a:lnSpc>
            </a:pPr>
            <a:r>
              <a:rPr lang="en-US" sz="2900" dirty="0">
                <a:latin typeface="Montserrat Light" panose="00000400000000000000" pitchFamily="2" charset="0"/>
              </a:rPr>
              <a:t>Capability to solve abstract problems.</a:t>
            </a:r>
          </a:p>
          <a:p>
            <a:endParaRPr lang="ca-ES" dirty="0">
              <a:latin typeface="Montserrat Light" panose="00000400000000000000" pitchFamily="2" charset="0"/>
            </a:endParaRPr>
          </a:p>
        </p:txBody>
      </p:sp>
      <p:pic>
        <p:nvPicPr>
          <p:cNvPr id="8" name="Picture 7" descr="A screen shot of a computer&#10;&#10;Description generated with high confidence">
            <a:extLst>
              <a:ext uri="{FF2B5EF4-FFF2-40B4-BE49-F238E27FC236}">
                <a16:creationId xmlns:a16="http://schemas.microsoft.com/office/drawing/2014/main" id="{D7039412-85A8-4929-B1BB-D91079BBE7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7" y="120874"/>
            <a:ext cx="3275044" cy="6616978"/>
          </a:xfrm>
          <a:prstGeom prst="rect">
            <a:avLst/>
          </a:prstGeom>
        </p:spPr>
      </p:pic>
      <p:pic>
        <p:nvPicPr>
          <p:cNvPr id="9" name="Picture 8">
            <a:extLst>
              <a:ext uri="{FF2B5EF4-FFF2-40B4-BE49-F238E27FC236}">
                <a16:creationId xmlns:a16="http://schemas.microsoft.com/office/drawing/2014/main" id="{3BA8E595-13B2-481A-A3E2-621C28ACBC8E}"/>
              </a:ext>
            </a:extLst>
          </p:cNvPr>
          <p:cNvPicPr>
            <a:picLocks noChangeAspect="1"/>
          </p:cNvPicPr>
          <p:nvPr/>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9350337" y="369607"/>
            <a:ext cx="1188333" cy="1188333"/>
          </a:xfrm>
          <a:prstGeom prst="rect">
            <a:avLst/>
          </a:prstGeom>
        </p:spPr>
      </p:pic>
    </p:spTree>
    <p:extLst>
      <p:ext uri="{BB962C8B-B14F-4D97-AF65-F5344CB8AC3E}">
        <p14:creationId xmlns:p14="http://schemas.microsoft.com/office/powerpoint/2010/main" val="753424924"/>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light, night, outdoor, star&#10;&#10;Description generated with high confidence">
            <a:extLst>
              <a:ext uri="{FF2B5EF4-FFF2-40B4-BE49-F238E27FC236}">
                <a16:creationId xmlns:a16="http://schemas.microsoft.com/office/drawing/2014/main" id="{C685CCC0-F438-476A-9939-3FC160AF49E7}"/>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0" y="0"/>
            <a:ext cx="12192000" cy="8119542"/>
          </a:xfrm>
          <a:prstGeom prst="rect">
            <a:avLst/>
          </a:prstGeom>
        </p:spPr>
      </p:pic>
      <p:sp>
        <p:nvSpPr>
          <p:cNvPr id="18" name="Rectangle 17">
            <a:extLst>
              <a:ext uri="{FF2B5EF4-FFF2-40B4-BE49-F238E27FC236}">
                <a16:creationId xmlns:a16="http://schemas.microsoft.com/office/drawing/2014/main" id="{290E3CDF-DE93-48EB-9B82-7610301859C9}"/>
              </a:ext>
            </a:extLst>
          </p:cNvPr>
          <p:cNvSpPr/>
          <p:nvPr/>
        </p:nvSpPr>
        <p:spPr>
          <a:xfrm>
            <a:off x="100592" y="728352"/>
            <a:ext cx="11887190" cy="25472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600" dirty="0">
                <a:solidFill>
                  <a:srgbClr val="808080"/>
                </a:solidFill>
                <a:latin typeface="Rockwell Extra Bold" panose="02060903040505020403" pitchFamily="18" charset="0"/>
              </a:rPr>
              <a:t>KRYPTIA</a:t>
            </a:r>
            <a:endParaRPr lang="ca-ES" sz="16600" dirty="0">
              <a:solidFill>
                <a:srgbClr val="808080"/>
              </a:solidFill>
              <a:latin typeface="Rockwell Extra Bold" panose="02060903040505020403" pitchFamily="18" charset="0"/>
            </a:endParaRPr>
          </a:p>
        </p:txBody>
      </p:sp>
      <p:sp>
        <p:nvSpPr>
          <p:cNvPr id="5" name="Rectangle 4">
            <a:extLst>
              <a:ext uri="{FF2B5EF4-FFF2-40B4-BE49-F238E27FC236}">
                <a16:creationId xmlns:a16="http://schemas.microsoft.com/office/drawing/2014/main" id="{58B55822-AFE1-431A-8501-8DE7D60DA474}"/>
              </a:ext>
            </a:extLst>
          </p:cNvPr>
          <p:cNvSpPr/>
          <p:nvPr/>
        </p:nvSpPr>
        <p:spPr>
          <a:xfrm>
            <a:off x="152405" y="679494"/>
            <a:ext cx="11887190" cy="25472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600" dirty="0">
                <a:solidFill>
                  <a:srgbClr val="F68FBE"/>
                </a:solidFill>
                <a:latin typeface="Rockwell Extra Bold" panose="02060903040505020403" pitchFamily="18" charset="0"/>
              </a:rPr>
              <a:t>KRYPTIA</a:t>
            </a:r>
            <a:endParaRPr lang="ca-ES" sz="16600" dirty="0">
              <a:solidFill>
                <a:srgbClr val="F68FBE"/>
              </a:solidFill>
              <a:latin typeface="Rockwell Extra Bold" panose="02060903040505020403" pitchFamily="18" charset="0"/>
            </a:endParaRPr>
          </a:p>
        </p:txBody>
      </p:sp>
      <p:sp>
        <p:nvSpPr>
          <p:cNvPr id="10" name="Title 9">
            <a:extLst>
              <a:ext uri="{FF2B5EF4-FFF2-40B4-BE49-F238E27FC236}">
                <a16:creationId xmlns:a16="http://schemas.microsoft.com/office/drawing/2014/main" id="{79B18D82-671C-4363-94C7-45924E58DF01}"/>
              </a:ext>
            </a:extLst>
          </p:cNvPr>
          <p:cNvSpPr>
            <a:spLocks noGrp="1"/>
          </p:cNvSpPr>
          <p:nvPr>
            <p:ph type="ctrTitle"/>
          </p:nvPr>
        </p:nvSpPr>
        <p:spPr>
          <a:xfrm>
            <a:off x="1524000" y="4706472"/>
            <a:ext cx="9144000" cy="2151528"/>
          </a:xfrm>
        </p:spPr>
        <p:txBody>
          <a:bodyPr>
            <a:normAutofit/>
          </a:bodyPr>
          <a:lstStyle/>
          <a:p>
            <a:r>
              <a:rPr lang="en-US" sz="2800" b="1" dirty="0">
                <a:solidFill>
                  <a:schemeClr val="bg1"/>
                </a:solidFill>
                <a:effectLst>
                  <a:outerShdw blurRad="38100" dist="38100" dir="2700000" algn="tl">
                    <a:srgbClr val="000000">
                      <a:alpha val="43137"/>
                    </a:srgbClr>
                  </a:outerShdw>
                </a:effectLst>
                <a:latin typeface="Montserrat Light" panose="00000400000000000000" pitchFamily="2" charset="0"/>
              </a:rPr>
              <a:t>Miquel R</a:t>
            </a:r>
            <a:r>
              <a:rPr lang="en-US" sz="2800" dirty="0">
                <a:solidFill>
                  <a:schemeClr val="bg1"/>
                </a:solidFill>
                <a:effectLst>
                  <a:outerShdw blurRad="38100" dist="38100" dir="2700000" algn="tl">
                    <a:srgbClr val="000000">
                      <a:alpha val="43137"/>
                    </a:srgbClr>
                  </a:outerShdw>
                </a:effectLst>
                <a:latin typeface="Montserrat Light" panose="00000400000000000000" pitchFamily="2" charset="0"/>
              </a:rPr>
              <a:t>. </a:t>
            </a:r>
            <a:br>
              <a:rPr lang="en-US" sz="2800" dirty="0">
                <a:solidFill>
                  <a:schemeClr val="bg1"/>
                </a:solidFill>
                <a:effectLst>
                  <a:outerShdw blurRad="38100" dist="38100" dir="2700000" algn="tl">
                    <a:srgbClr val="000000">
                      <a:alpha val="43137"/>
                    </a:srgbClr>
                  </a:outerShdw>
                </a:effectLst>
                <a:latin typeface="Montserrat Light" panose="00000400000000000000" pitchFamily="2" charset="0"/>
              </a:rPr>
            </a:br>
            <a:r>
              <a:rPr lang="en-US" sz="2800" b="1" dirty="0">
                <a:solidFill>
                  <a:schemeClr val="bg1"/>
                </a:solidFill>
                <a:effectLst>
                  <a:outerShdw blurRad="38100" dist="38100" dir="2700000" algn="tl">
                    <a:srgbClr val="000000">
                      <a:alpha val="43137"/>
                    </a:srgbClr>
                  </a:outerShdw>
                </a:effectLst>
                <a:latin typeface="Montserrat Light" panose="00000400000000000000" pitchFamily="2" charset="0"/>
              </a:rPr>
              <a:t>Roger H</a:t>
            </a:r>
            <a:r>
              <a:rPr lang="en-US" sz="2800" dirty="0">
                <a:solidFill>
                  <a:schemeClr val="bg1"/>
                </a:solidFill>
                <a:effectLst>
                  <a:outerShdw blurRad="38100" dist="38100" dir="2700000" algn="tl">
                    <a:srgbClr val="000000">
                      <a:alpha val="43137"/>
                    </a:srgbClr>
                  </a:outerShdw>
                </a:effectLst>
                <a:latin typeface="Montserrat Light" panose="00000400000000000000" pitchFamily="2" charset="0"/>
              </a:rPr>
              <a:t>.</a:t>
            </a:r>
            <a:br>
              <a:rPr lang="en-US" sz="2800" dirty="0">
                <a:solidFill>
                  <a:schemeClr val="bg1"/>
                </a:solidFill>
                <a:effectLst>
                  <a:outerShdw blurRad="38100" dist="38100" dir="2700000" algn="tl">
                    <a:srgbClr val="000000">
                      <a:alpha val="43137"/>
                    </a:srgbClr>
                  </a:outerShdw>
                </a:effectLst>
                <a:latin typeface="Montserrat Light" panose="00000400000000000000" pitchFamily="2" charset="0"/>
              </a:rPr>
            </a:br>
            <a:r>
              <a:rPr lang="en-US" sz="2800" dirty="0">
                <a:solidFill>
                  <a:schemeClr val="bg1"/>
                </a:solidFill>
                <a:effectLst>
                  <a:outerShdw blurRad="38100" dist="38100" dir="2700000" algn="tl">
                    <a:srgbClr val="000000">
                      <a:alpha val="43137"/>
                    </a:srgbClr>
                  </a:outerShdw>
                </a:effectLst>
                <a:latin typeface="Montserrat Light" panose="00000400000000000000" pitchFamily="2" charset="0"/>
              </a:rPr>
              <a:t>DJ </a:t>
            </a:r>
            <a:r>
              <a:rPr lang="en-US" sz="2800" dirty="0" err="1">
                <a:solidFill>
                  <a:schemeClr val="bg1"/>
                </a:solidFill>
                <a:effectLst>
                  <a:outerShdw blurRad="38100" dist="38100" dir="2700000" algn="tl">
                    <a:srgbClr val="000000">
                      <a:alpha val="43137"/>
                    </a:srgbClr>
                  </a:outerShdw>
                </a:effectLst>
                <a:latin typeface="Montserrat Light" panose="00000400000000000000" pitchFamily="2" charset="0"/>
              </a:rPr>
              <a:t>Tropiguay</a:t>
            </a:r>
            <a:endParaRPr lang="ca-ES" sz="2800" dirty="0">
              <a:solidFill>
                <a:schemeClr val="bg1"/>
              </a:solidFill>
              <a:effectLst>
                <a:outerShdw blurRad="38100" dist="38100" dir="2700000" algn="tl">
                  <a:srgbClr val="000000">
                    <a:alpha val="43137"/>
                  </a:srgbClr>
                </a:outerShdw>
              </a:effectLst>
              <a:latin typeface="Montserrat Light" panose="00000400000000000000" pitchFamily="2" charset="0"/>
            </a:endParaRPr>
          </a:p>
        </p:txBody>
      </p:sp>
      <p:sp>
        <p:nvSpPr>
          <p:cNvPr id="11" name="Title 9">
            <a:extLst>
              <a:ext uri="{FF2B5EF4-FFF2-40B4-BE49-F238E27FC236}">
                <a16:creationId xmlns:a16="http://schemas.microsoft.com/office/drawing/2014/main" id="{BFC9E608-1AA3-4774-ADEC-5DA80DAFF49F}"/>
              </a:ext>
            </a:extLst>
          </p:cNvPr>
          <p:cNvSpPr txBox="1">
            <a:spLocks/>
          </p:cNvSpPr>
          <p:nvPr/>
        </p:nvSpPr>
        <p:spPr>
          <a:xfrm rot="21333591">
            <a:off x="-198265" y="-56048"/>
            <a:ext cx="5825180" cy="142222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rgbClr val="808080"/>
                </a:solidFill>
                <a:effectLst>
                  <a:outerShdw blurRad="38100" dist="38100" dir="2700000" algn="tl">
                    <a:srgbClr val="000000">
                      <a:alpha val="43137"/>
                    </a:srgbClr>
                  </a:outerShdw>
                </a:effectLst>
                <a:latin typeface="Edwardian Script ITC" panose="030303020407070D0804" pitchFamily="66" charset="0"/>
              </a:rPr>
              <a:t>See you soon at . . .</a:t>
            </a:r>
            <a:endParaRPr lang="ca-ES" sz="7200" dirty="0">
              <a:solidFill>
                <a:srgbClr val="808080"/>
              </a:solidFill>
              <a:effectLst>
                <a:outerShdw blurRad="38100" dist="38100" dir="2700000" algn="tl">
                  <a:srgbClr val="000000">
                    <a:alpha val="43137"/>
                  </a:srgbClr>
                </a:outerShdw>
              </a:effectLst>
              <a:latin typeface="Edwardian Script ITC" panose="030303020407070D0804" pitchFamily="66" charset="0"/>
            </a:endParaRPr>
          </a:p>
        </p:txBody>
      </p:sp>
    </p:spTree>
    <p:extLst>
      <p:ext uri="{BB962C8B-B14F-4D97-AF65-F5344CB8AC3E}">
        <p14:creationId xmlns:p14="http://schemas.microsoft.com/office/powerpoint/2010/main" val="736097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FD4B966-3A7D-4656-919B-339D3F3E5D0A}"/>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Overview</a:t>
            </a:r>
            <a:endParaRPr lang="ca-ES" dirty="0">
              <a:latin typeface="Montserrat Light" panose="00000400000000000000" pitchFamily="2" charset="0"/>
            </a:endParaRPr>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33" name="Content Placeholder 12">
            <a:extLst>
              <a:ext uri="{FF2B5EF4-FFF2-40B4-BE49-F238E27FC236}">
                <a16:creationId xmlns:a16="http://schemas.microsoft.com/office/drawing/2014/main" id="{ABCBC525-C699-4C10-B13E-75D4EFF65C61}"/>
              </a:ext>
            </a:extLst>
          </p:cNvPr>
          <p:cNvSpPr>
            <a:spLocks noGrp="1"/>
          </p:cNvSpPr>
          <p:nvPr>
            <p:ph idx="1"/>
          </p:nvPr>
        </p:nvSpPr>
        <p:spPr>
          <a:xfrm>
            <a:off x="4387515" y="2022601"/>
            <a:ext cx="6585285" cy="4154361"/>
          </a:xfrm>
        </p:spPr>
        <p:txBody>
          <a:bodyPr>
            <a:normAutofit/>
          </a:bodyPr>
          <a:lstStyle/>
          <a:p>
            <a:pPr marL="0" indent="0" algn="just">
              <a:buNone/>
            </a:pPr>
            <a:r>
              <a:rPr lang="en-US" sz="2400" dirty="0">
                <a:latin typeface="Montserrat Light" panose="00000400000000000000" pitchFamily="2" charset="0"/>
              </a:rPr>
              <a:t>KRYPTIA is a multiplayer competitive educational game for Android or IOS in which participants challenge each other to prove who is the one able to decipher hidden words quicker. </a:t>
            </a:r>
          </a:p>
          <a:p>
            <a:pPr marL="0" indent="0" algn="just">
              <a:buNone/>
            </a:pPr>
            <a:endParaRPr lang="en-US" sz="2400" dirty="0">
              <a:latin typeface="Montserrat Light" panose="00000400000000000000" pitchFamily="2" charset="0"/>
            </a:endParaRPr>
          </a:p>
          <a:p>
            <a:pPr marL="0" indent="0" algn="just">
              <a:buNone/>
            </a:pPr>
            <a:r>
              <a:rPr lang="en-US" sz="2400" dirty="0">
                <a:latin typeface="Montserrat Light" panose="00000400000000000000" pitchFamily="2" charset="0"/>
              </a:rPr>
              <a:t>KRYPTIA is a tool that empowers teachers  that want to introduce cybersecurity and </a:t>
            </a:r>
            <a:r>
              <a:rPr lang="en-US" sz="2400" dirty="0" err="1">
                <a:latin typeface="Montserrat Light" panose="00000400000000000000" pitchFamily="2" charset="0"/>
              </a:rPr>
              <a:t>cyphration</a:t>
            </a:r>
            <a:r>
              <a:rPr lang="en-US" sz="2400" dirty="0">
                <a:latin typeface="Montserrat Light" panose="00000400000000000000" pitchFamily="2" charset="0"/>
              </a:rPr>
              <a:t> to children in a fun and proactive way.</a:t>
            </a:r>
          </a:p>
          <a:p>
            <a:pPr marL="0" indent="0" algn="just">
              <a:buNone/>
            </a:pPr>
            <a:endParaRPr lang="ca-ES" sz="2400" dirty="0">
              <a:latin typeface="Montserrat Light" panose="00000400000000000000" pitchFamily="2" charset="0"/>
            </a:endParaRPr>
          </a:p>
        </p:txBody>
      </p:sp>
      <p:pic>
        <p:nvPicPr>
          <p:cNvPr id="31" name="Picture 30">
            <a:extLst>
              <a:ext uri="{FF2B5EF4-FFF2-40B4-BE49-F238E27FC236}">
                <a16:creationId xmlns:a16="http://schemas.microsoft.com/office/drawing/2014/main" id="{97E1FE88-F6E0-42E0-AD08-58A7D5601768}"/>
              </a:ext>
            </a:extLst>
          </p:cNvPr>
          <p:cNvPicPr>
            <a:picLocks noChangeAspect="1"/>
          </p:cNvPicPr>
          <p:nvPr/>
        </p:nvPicPr>
        <p:blipFill>
          <a:blip r:embed="rId3">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10360199" y="5416020"/>
            <a:ext cx="1188333" cy="1188333"/>
          </a:xfrm>
          <a:prstGeom prst="rect">
            <a:avLst/>
          </a:prstGeom>
        </p:spPr>
      </p:pic>
    </p:spTree>
    <p:extLst>
      <p:ext uri="{BB962C8B-B14F-4D97-AF65-F5344CB8AC3E}">
        <p14:creationId xmlns:p14="http://schemas.microsoft.com/office/powerpoint/2010/main" val="9237078"/>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FD4B966-3A7D-4656-919B-339D3F3E5D0A}"/>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Login Page</a:t>
            </a:r>
            <a:endParaRPr lang="ca-ES" dirty="0">
              <a:latin typeface="Montserrat Light" panose="00000400000000000000" pitchFamily="2" charset="0"/>
            </a:endParaRPr>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sp>
        <p:nvSpPr>
          <p:cNvPr id="33" name="Content Placeholder 12">
            <a:extLst>
              <a:ext uri="{FF2B5EF4-FFF2-40B4-BE49-F238E27FC236}">
                <a16:creationId xmlns:a16="http://schemas.microsoft.com/office/drawing/2014/main" id="{ABCBC525-C699-4C10-B13E-75D4EFF65C61}"/>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Basic username – password</a:t>
            </a:r>
          </a:p>
          <a:p>
            <a:r>
              <a:rPr lang="en-US" dirty="0">
                <a:latin typeface="Montserrat Light" panose="00000400000000000000" pitchFamily="2" charset="0"/>
              </a:rPr>
              <a:t>Checking with the main data base</a:t>
            </a:r>
            <a:endParaRPr lang="ca-ES" dirty="0">
              <a:latin typeface="Montserrat Light" panose="00000400000000000000" pitchFamily="2" charset="0"/>
            </a:endParaRPr>
          </a:p>
        </p:txBody>
      </p:sp>
    </p:spTree>
    <p:extLst>
      <p:ext uri="{BB962C8B-B14F-4D97-AF65-F5344CB8AC3E}">
        <p14:creationId xmlns:p14="http://schemas.microsoft.com/office/powerpoint/2010/main" val="133581718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FD4B966-3A7D-4656-919B-339D3F3E5D0A}"/>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Main Menu</a:t>
            </a:r>
            <a:endParaRPr lang="ca-ES" dirty="0">
              <a:latin typeface="Montserrat Light" panose="00000400000000000000" pitchFamily="2" charset="0"/>
            </a:endParaRPr>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pic>
        <p:nvPicPr>
          <p:cNvPr id="11" name="Content Placeholder 3" descr="A picture containing electronics&#10;&#10;Description generated with high confidence">
            <a:extLst>
              <a:ext uri="{FF2B5EF4-FFF2-40B4-BE49-F238E27FC236}">
                <a16:creationId xmlns:a16="http://schemas.microsoft.com/office/drawing/2014/main" id="{03979C71-D592-4CAF-9ECF-91A6229FF9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232" y="115347"/>
            <a:ext cx="3275044" cy="6616979"/>
          </a:xfrm>
          <a:prstGeom prst="rect">
            <a:avLst/>
          </a:prstGeom>
        </p:spPr>
      </p:pic>
      <p:sp>
        <p:nvSpPr>
          <p:cNvPr id="12" name="Content Placeholder 12">
            <a:extLst>
              <a:ext uri="{FF2B5EF4-FFF2-40B4-BE49-F238E27FC236}">
                <a16:creationId xmlns:a16="http://schemas.microsoft.com/office/drawing/2014/main" id="{B69D0ACD-FB37-498D-93D8-A56589311F82}"/>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See your stats.</a:t>
            </a:r>
            <a:endParaRPr lang="en-US" sz="2000" dirty="0">
              <a:latin typeface="Montserrat Light" panose="00000400000000000000" pitchFamily="2" charset="0"/>
            </a:endParaRPr>
          </a:p>
        </p:txBody>
      </p:sp>
      <p:sp>
        <p:nvSpPr>
          <p:cNvPr id="19" name="Graphic 16" descr="Direction">
            <a:extLst>
              <a:ext uri="{FF2B5EF4-FFF2-40B4-BE49-F238E27FC236}">
                <a16:creationId xmlns:a16="http://schemas.microsoft.com/office/drawing/2014/main" id="{6D5AC2F4-3398-487B-838E-2B6F22818619}"/>
              </a:ext>
            </a:extLst>
          </p:cNvPr>
          <p:cNvSpPr/>
          <p:nvPr/>
        </p:nvSpPr>
        <p:spPr>
          <a:xfrm rot="16200000">
            <a:off x="2822839" y="696998"/>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Tree>
    <p:extLst>
      <p:ext uri="{BB962C8B-B14F-4D97-AF65-F5344CB8AC3E}">
        <p14:creationId xmlns:p14="http://schemas.microsoft.com/office/powerpoint/2010/main" val="375409604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FD4B966-3A7D-4656-919B-339D3F3E5D0A}"/>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Main Menu</a:t>
            </a:r>
            <a:endParaRPr lang="ca-ES" dirty="0">
              <a:latin typeface="Montserrat Light" panose="00000400000000000000" pitchFamily="2" charset="0"/>
            </a:endParaRPr>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pic>
        <p:nvPicPr>
          <p:cNvPr id="11" name="Content Placeholder 3" descr="A picture containing electronics&#10;&#10;Description generated with high confidence">
            <a:extLst>
              <a:ext uri="{FF2B5EF4-FFF2-40B4-BE49-F238E27FC236}">
                <a16:creationId xmlns:a16="http://schemas.microsoft.com/office/drawing/2014/main" id="{03979C71-D592-4CAF-9ECF-91A6229FF9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232" y="115347"/>
            <a:ext cx="3275044" cy="6616979"/>
          </a:xfrm>
          <a:prstGeom prst="rect">
            <a:avLst/>
          </a:prstGeom>
        </p:spPr>
      </p:pic>
      <p:sp>
        <p:nvSpPr>
          <p:cNvPr id="12" name="Content Placeholder 12">
            <a:extLst>
              <a:ext uri="{FF2B5EF4-FFF2-40B4-BE49-F238E27FC236}">
                <a16:creationId xmlns:a16="http://schemas.microsoft.com/office/drawing/2014/main" id="{B69D0ACD-FB37-498D-93D8-A56589311F82}"/>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See your stats.</a:t>
            </a:r>
            <a:endParaRPr lang="en-US" sz="2000" dirty="0">
              <a:latin typeface="Montserrat Light" panose="00000400000000000000" pitchFamily="2" charset="0"/>
            </a:endParaRPr>
          </a:p>
          <a:p>
            <a:r>
              <a:rPr lang="en-US" dirty="0">
                <a:latin typeface="Montserrat Light" panose="00000400000000000000" pitchFamily="2" charset="0"/>
              </a:rPr>
              <a:t>Start a new Game</a:t>
            </a:r>
            <a:endParaRPr lang="en-US" sz="2000" dirty="0">
              <a:effectLst/>
              <a:latin typeface="Montserrat Light" panose="00000400000000000000" pitchFamily="2" charset="0"/>
            </a:endParaRPr>
          </a:p>
        </p:txBody>
      </p:sp>
      <p:sp>
        <p:nvSpPr>
          <p:cNvPr id="10" name="Graphic 16" descr="Direction">
            <a:extLst>
              <a:ext uri="{FF2B5EF4-FFF2-40B4-BE49-F238E27FC236}">
                <a16:creationId xmlns:a16="http://schemas.microsoft.com/office/drawing/2014/main" id="{A2AF06BF-1D30-45EF-8CE7-3003824ECCB0}"/>
              </a:ext>
            </a:extLst>
          </p:cNvPr>
          <p:cNvSpPr/>
          <p:nvPr/>
        </p:nvSpPr>
        <p:spPr>
          <a:xfrm rot="16200000">
            <a:off x="2869493" y="1266165"/>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Tree>
    <p:extLst>
      <p:ext uri="{BB962C8B-B14F-4D97-AF65-F5344CB8AC3E}">
        <p14:creationId xmlns:p14="http://schemas.microsoft.com/office/powerpoint/2010/main" val="3162396075"/>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pic>
        <p:nvPicPr>
          <p:cNvPr id="11" name="Content Placeholder 3" descr="A picture containing electronics&#10;&#10;Description generated with high confidence">
            <a:extLst>
              <a:ext uri="{FF2B5EF4-FFF2-40B4-BE49-F238E27FC236}">
                <a16:creationId xmlns:a16="http://schemas.microsoft.com/office/drawing/2014/main" id="{03979C71-D592-4CAF-9ECF-91A6229FF9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232" y="115347"/>
            <a:ext cx="3275044" cy="6616979"/>
          </a:xfrm>
          <a:prstGeom prst="rect">
            <a:avLst/>
          </a:prstGeom>
        </p:spPr>
      </p:pic>
      <p:sp>
        <p:nvSpPr>
          <p:cNvPr id="12" name="Content Placeholder 12">
            <a:extLst>
              <a:ext uri="{FF2B5EF4-FFF2-40B4-BE49-F238E27FC236}">
                <a16:creationId xmlns:a16="http://schemas.microsoft.com/office/drawing/2014/main" id="{B69D0ACD-FB37-498D-93D8-A56589311F82}"/>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See your stats.</a:t>
            </a:r>
            <a:endParaRPr lang="en-US" sz="2000" dirty="0">
              <a:latin typeface="Montserrat Light" panose="00000400000000000000" pitchFamily="2" charset="0"/>
            </a:endParaRPr>
          </a:p>
          <a:p>
            <a:r>
              <a:rPr lang="en-US" dirty="0">
                <a:latin typeface="Montserrat Light" panose="00000400000000000000" pitchFamily="2" charset="0"/>
              </a:rPr>
              <a:t>Start a new Game</a:t>
            </a:r>
            <a:endParaRPr lang="en-US" sz="2000" dirty="0">
              <a:effectLst/>
              <a:latin typeface="Montserrat Light" panose="00000400000000000000" pitchFamily="2" charset="0"/>
            </a:endParaRPr>
          </a:p>
          <a:p>
            <a:r>
              <a:rPr lang="en-US" dirty="0">
                <a:latin typeface="Montserrat Light" panose="00000400000000000000" pitchFamily="2" charset="0"/>
              </a:rPr>
              <a:t>Enter a started game</a:t>
            </a:r>
            <a:endParaRPr lang="en-US" sz="2000" dirty="0">
              <a:effectLst/>
              <a:latin typeface="Montserrat Light" panose="00000400000000000000" pitchFamily="2" charset="0"/>
            </a:endParaRPr>
          </a:p>
        </p:txBody>
      </p:sp>
      <p:sp>
        <p:nvSpPr>
          <p:cNvPr id="9" name="Graphic 16" descr="Direction">
            <a:extLst>
              <a:ext uri="{FF2B5EF4-FFF2-40B4-BE49-F238E27FC236}">
                <a16:creationId xmlns:a16="http://schemas.microsoft.com/office/drawing/2014/main" id="{B37C3471-39E6-48F3-ACB2-F506E85731A7}"/>
              </a:ext>
            </a:extLst>
          </p:cNvPr>
          <p:cNvSpPr/>
          <p:nvPr/>
        </p:nvSpPr>
        <p:spPr>
          <a:xfrm rot="16200000">
            <a:off x="1420248" y="1256834"/>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3" name="Title 1">
            <a:extLst>
              <a:ext uri="{FF2B5EF4-FFF2-40B4-BE49-F238E27FC236}">
                <a16:creationId xmlns:a16="http://schemas.microsoft.com/office/drawing/2014/main" id="{237B73FE-1EAE-4D46-B0A2-DD97BE727439}"/>
              </a:ext>
            </a:extLst>
          </p:cNvPr>
          <p:cNvSpPr txBox="1">
            <a:spLocks/>
          </p:cNvSpPr>
          <p:nvPr/>
        </p:nvSpPr>
        <p:spPr>
          <a:xfrm>
            <a:off x="4384039" y="365125"/>
            <a:ext cx="716449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atin typeface="Montserrat Light" panose="00000400000000000000" pitchFamily="2" charset="0"/>
              </a:rPr>
              <a:t>Main Menu</a:t>
            </a:r>
            <a:endParaRPr lang="ca-ES" dirty="0">
              <a:latin typeface="Montserrat Light" panose="00000400000000000000" pitchFamily="2" charset="0"/>
            </a:endParaRPr>
          </a:p>
        </p:txBody>
      </p:sp>
    </p:spTree>
    <p:extLst>
      <p:ext uri="{BB962C8B-B14F-4D97-AF65-F5344CB8AC3E}">
        <p14:creationId xmlns:p14="http://schemas.microsoft.com/office/powerpoint/2010/main" val="74085460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pic>
        <p:nvPicPr>
          <p:cNvPr id="11" name="Content Placeholder 3" descr="A picture containing electronics&#10;&#10;Description generated with high confidence">
            <a:extLst>
              <a:ext uri="{FF2B5EF4-FFF2-40B4-BE49-F238E27FC236}">
                <a16:creationId xmlns:a16="http://schemas.microsoft.com/office/drawing/2014/main" id="{03979C71-D592-4CAF-9ECF-91A6229FF9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232" y="115347"/>
            <a:ext cx="3275044" cy="6616979"/>
          </a:xfrm>
          <a:prstGeom prst="rect">
            <a:avLst/>
          </a:prstGeom>
        </p:spPr>
      </p:pic>
      <p:sp>
        <p:nvSpPr>
          <p:cNvPr id="12" name="Content Placeholder 12">
            <a:extLst>
              <a:ext uri="{FF2B5EF4-FFF2-40B4-BE49-F238E27FC236}">
                <a16:creationId xmlns:a16="http://schemas.microsoft.com/office/drawing/2014/main" id="{B69D0ACD-FB37-498D-93D8-A56589311F82}"/>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See your stats.</a:t>
            </a:r>
            <a:endParaRPr lang="en-US" sz="2000" dirty="0">
              <a:latin typeface="Montserrat Light" panose="00000400000000000000" pitchFamily="2" charset="0"/>
            </a:endParaRPr>
          </a:p>
          <a:p>
            <a:r>
              <a:rPr lang="en-US" dirty="0">
                <a:latin typeface="Montserrat Light" panose="00000400000000000000" pitchFamily="2" charset="0"/>
              </a:rPr>
              <a:t>Start a new Game</a:t>
            </a:r>
            <a:endParaRPr lang="en-US" sz="2000" dirty="0">
              <a:effectLst/>
              <a:latin typeface="Montserrat Light" panose="00000400000000000000" pitchFamily="2" charset="0"/>
            </a:endParaRPr>
          </a:p>
          <a:p>
            <a:r>
              <a:rPr lang="en-US" dirty="0">
                <a:latin typeface="Montserrat Light" panose="00000400000000000000" pitchFamily="2" charset="0"/>
              </a:rPr>
              <a:t>Enter a started game</a:t>
            </a:r>
            <a:endParaRPr lang="en-US" sz="2000" dirty="0">
              <a:effectLst/>
              <a:latin typeface="Montserrat Light" panose="00000400000000000000" pitchFamily="2" charset="0"/>
            </a:endParaRPr>
          </a:p>
          <a:p>
            <a:r>
              <a:rPr lang="en-US" dirty="0">
                <a:latin typeface="Montserrat Light" panose="00000400000000000000" pitchFamily="2" charset="0"/>
              </a:rPr>
              <a:t>Continue playing a game you had already started</a:t>
            </a:r>
            <a:endParaRPr lang="en-US" sz="2000" dirty="0">
              <a:latin typeface="Montserrat Light" panose="00000400000000000000" pitchFamily="2" charset="0"/>
            </a:endParaRPr>
          </a:p>
        </p:txBody>
      </p:sp>
      <p:sp>
        <p:nvSpPr>
          <p:cNvPr id="9" name="Graphic 16" descr="Direction">
            <a:extLst>
              <a:ext uri="{FF2B5EF4-FFF2-40B4-BE49-F238E27FC236}">
                <a16:creationId xmlns:a16="http://schemas.microsoft.com/office/drawing/2014/main" id="{526DE78F-84B4-4FD2-BDDD-BBC106BB088A}"/>
              </a:ext>
            </a:extLst>
          </p:cNvPr>
          <p:cNvSpPr/>
          <p:nvPr/>
        </p:nvSpPr>
        <p:spPr>
          <a:xfrm rot="16200000">
            <a:off x="1420248" y="2022601"/>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3" name="Title 1">
            <a:extLst>
              <a:ext uri="{FF2B5EF4-FFF2-40B4-BE49-F238E27FC236}">
                <a16:creationId xmlns:a16="http://schemas.microsoft.com/office/drawing/2014/main" id="{A6C22D2E-F200-4C34-9099-B07F003689CA}"/>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Main Menu</a:t>
            </a:r>
            <a:endParaRPr lang="ca-ES" dirty="0">
              <a:latin typeface="Montserrat Light" panose="00000400000000000000" pitchFamily="2" charset="0"/>
            </a:endParaRPr>
          </a:p>
        </p:txBody>
      </p:sp>
    </p:spTree>
    <p:extLst>
      <p:ext uri="{BB962C8B-B14F-4D97-AF65-F5344CB8AC3E}">
        <p14:creationId xmlns:p14="http://schemas.microsoft.com/office/powerpoint/2010/main" val="3793715887"/>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2" name="Picture 6" descr="A close up of a screen&#10;&#10;Description generated with very high confidence">
            <a:extLst>
              <a:ext uri="{FF2B5EF4-FFF2-40B4-BE49-F238E27FC236}">
                <a16:creationId xmlns:a16="http://schemas.microsoft.com/office/drawing/2014/main" id="{4BA5D3D3-3C7A-4175-8C05-926C957086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56" y="120874"/>
            <a:ext cx="3275044" cy="6616252"/>
          </a:xfrm>
          <a:prstGeom prst="rect">
            <a:avLst/>
          </a:prstGeom>
        </p:spPr>
      </p:pic>
      <p:pic>
        <p:nvPicPr>
          <p:cNvPr id="11" name="Content Placeholder 3" descr="A picture containing electronics&#10;&#10;Description generated with high confidence">
            <a:extLst>
              <a:ext uri="{FF2B5EF4-FFF2-40B4-BE49-F238E27FC236}">
                <a16:creationId xmlns:a16="http://schemas.microsoft.com/office/drawing/2014/main" id="{03979C71-D592-4CAF-9ECF-91A6229FF9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232" y="115347"/>
            <a:ext cx="3275044" cy="6616979"/>
          </a:xfrm>
          <a:prstGeom prst="rect">
            <a:avLst/>
          </a:prstGeom>
        </p:spPr>
      </p:pic>
      <p:sp>
        <p:nvSpPr>
          <p:cNvPr id="12" name="Content Placeholder 12">
            <a:extLst>
              <a:ext uri="{FF2B5EF4-FFF2-40B4-BE49-F238E27FC236}">
                <a16:creationId xmlns:a16="http://schemas.microsoft.com/office/drawing/2014/main" id="{B69D0ACD-FB37-498D-93D8-A56589311F82}"/>
              </a:ext>
            </a:extLst>
          </p:cNvPr>
          <p:cNvSpPr>
            <a:spLocks noGrp="1"/>
          </p:cNvSpPr>
          <p:nvPr>
            <p:ph idx="1"/>
          </p:nvPr>
        </p:nvSpPr>
        <p:spPr>
          <a:xfrm>
            <a:off x="4387515" y="2022601"/>
            <a:ext cx="7161017" cy="4154361"/>
          </a:xfrm>
        </p:spPr>
        <p:txBody>
          <a:bodyPr>
            <a:normAutofit/>
          </a:bodyPr>
          <a:lstStyle/>
          <a:p>
            <a:r>
              <a:rPr lang="en-US" dirty="0">
                <a:latin typeface="Montserrat Light" panose="00000400000000000000" pitchFamily="2" charset="0"/>
              </a:rPr>
              <a:t>See your stats.</a:t>
            </a:r>
            <a:endParaRPr lang="en-US" sz="2000" dirty="0">
              <a:latin typeface="Montserrat Light" panose="00000400000000000000" pitchFamily="2" charset="0"/>
            </a:endParaRPr>
          </a:p>
          <a:p>
            <a:r>
              <a:rPr lang="en-US" dirty="0">
                <a:latin typeface="Montserrat Light" panose="00000400000000000000" pitchFamily="2" charset="0"/>
              </a:rPr>
              <a:t>Start a new Game</a:t>
            </a:r>
            <a:endParaRPr lang="en-US" sz="2000" dirty="0">
              <a:effectLst/>
              <a:latin typeface="Montserrat Light" panose="00000400000000000000" pitchFamily="2" charset="0"/>
            </a:endParaRPr>
          </a:p>
          <a:p>
            <a:r>
              <a:rPr lang="en-US" dirty="0">
                <a:latin typeface="Montserrat Light" panose="00000400000000000000" pitchFamily="2" charset="0"/>
              </a:rPr>
              <a:t>Enter a started game</a:t>
            </a:r>
            <a:endParaRPr lang="en-US" sz="2000" dirty="0">
              <a:effectLst/>
              <a:latin typeface="Montserrat Light" panose="00000400000000000000" pitchFamily="2" charset="0"/>
            </a:endParaRPr>
          </a:p>
          <a:p>
            <a:r>
              <a:rPr lang="en-US" dirty="0">
                <a:latin typeface="Montserrat Light" panose="00000400000000000000" pitchFamily="2" charset="0"/>
              </a:rPr>
              <a:t>Continue playing a game you had already started</a:t>
            </a:r>
            <a:endParaRPr lang="en-US" sz="2000" dirty="0">
              <a:latin typeface="Montserrat Light" panose="00000400000000000000" pitchFamily="2" charset="0"/>
            </a:endParaRPr>
          </a:p>
          <a:p>
            <a:r>
              <a:rPr lang="en-US" dirty="0">
                <a:latin typeface="Montserrat Light" panose="00000400000000000000" pitchFamily="2" charset="0"/>
              </a:rPr>
              <a:t>See the progress in a game you have finished playing, but need to wait for other players</a:t>
            </a:r>
            <a:endParaRPr lang="en-US" sz="2000" dirty="0">
              <a:effectLst/>
              <a:latin typeface="Montserrat Light" panose="00000400000000000000" pitchFamily="2" charset="0"/>
            </a:endParaRPr>
          </a:p>
        </p:txBody>
      </p:sp>
      <p:sp>
        <p:nvSpPr>
          <p:cNvPr id="9" name="Graphic 16" descr="Direction">
            <a:extLst>
              <a:ext uri="{FF2B5EF4-FFF2-40B4-BE49-F238E27FC236}">
                <a16:creationId xmlns:a16="http://schemas.microsoft.com/office/drawing/2014/main" id="{E346B969-F409-4192-A61D-6D8B4BE9065F}"/>
              </a:ext>
            </a:extLst>
          </p:cNvPr>
          <p:cNvSpPr/>
          <p:nvPr/>
        </p:nvSpPr>
        <p:spPr>
          <a:xfrm rot="16200000">
            <a:off x="1420248" y="3729447"/>
            <a:ext cx="505051" cy="505051"/>
          </a:xfrm>
          <a:custGeom>
            <a:avLst/>
            <a:gdLst>
              <a:gd name="connsiteX0" fmla="*/ 485803 w 505051"/>
              <a:gd name="connsiteY0" fmla="*/ 4174 h 505051"/>
              <a:gd name="connsiteX1" fmla="*/ 480679 w 505051"/>
              <a:gd name="connsiteY1" fmla="*/ 4906 h 505051"/>
              <a:gd name="connsiteX2" fmla="*/ 15154 w 505051"/>
              <a:gd name="connsiteY2" fmla="*/ 160082 h 505051"/>
              <a:gd name="connsiteX3" fmla="*/ 4174 w 505051"/>
              <a:gd name="connsiteY3" fmla="*/ 174721 h 505051"/>
              <a:gd name="connsiteX4" fmla="*/ 15154 w 505051"/>
              <a:gd name="connsiteY4" fmla="*/ 189360 h 505051"/>
              <a:gd name="connsiteX5" fmla="*/ 236205 w 505051"/>
              <a:gd name="connsiteY5" fmla="*/ 269143 h 505051"/>
              <a:gd name="connsiteX6" fmla="*/ 315989 w 505051"/>
              <a:gd name="connsiteY6" fmla="*/ 490195 h 505051"/>
              <a:gd name="connsiteX7" fmla="*/ 330628 w 505051"/>
              <a:gd name="connsiteY7" fmla="*/ 501174 h 505051"/>
              <a:gd name="connsiteX8" fmla="*/ 345267 w 505051"/>
              <a:gd name="connsiteY8" fmla="*/ 490195 h 505051"/>
              <a:gd name="connsiteX9" fmla="*/ 500442 w 505051"/>
              <a:gd name="connsiteY9" fmla="*/ 23937 h 505051"/>
              <a:gd name="connsiteX10" fmla="*/ 498246 w 505051"/>
              <a:gd name="connsiteY10" fmla="*/ 10030 h 505051"/>
              <a:gd name="connsiteX11" fmla="*/ 485803 w 505051"/>
              <a:gd name="connsiteY11" fmla="*/ 4174 h 505051"/>
              <a:gd name="connsiteX12" fmla="*/ 485803 w 505051"/>
              <a:gd name="connsiteY12" fmla="*/ 4174 h 505051"/>
              <a:gd name="connsiteX13" fmla="*/ 441886 w 505051"/>
              <a:gd name="connsiteY13" fmla="*/ 64195 h 505051"/>
              <a:gd name="connsiteX14" fmla="*/ 329896 w 505051"/>
              <a:gd name="connsiteY14" fmla="*/ 400164 h 505051"/>
              <a:gd name="connsiteX15" fmla="*/ 277927 w 505051"/>
              <a:gd name="connsiteY15" fmla="*/ 255236 h 505051"/>
              <a:gd name="connsiteX16" fmla="*/ 270607 w 505051"/>
              <a:gd name="connsiteY16" fmla="*/ 235473 h 505051"/>
              <a:gd name="connsiteX17" fmla="*/ 250844 w 505051"/>
              <a:gd name="connsiteY17" fmla="*/ 228154 h 505051"/>
              <a:gd name="connsiteX18" fmla="*/ 105917 w 505051"/>
              <a:gd name="connsiteY18" fmla="*/ 176185 h 505051"/>
              <a:gd name="connsiteX19" fmla="*/ 441886 w 505051"/>
              <a:gd name="connsiteY19" fmla="*/ 64195 h 505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5051" h="505051">
                <a:moveTo>
                  <a:pt x="485803" y="4174"/>
                </a:moveTo>
                <a:cubicBezTo>
                  <a:pt x="484339" y="4174"/>
                  <a:pt x="482143" y="4174"/>
                  <a:pt x="480679" y="4906"/>
                </a:cubicBezTo>
                <a:lnTo>
                  <a:pt x="15154" y="160082"/>
                </a:lnTo>
                <a:cubicBezTo>
                  <a:pt x="8566" y="162277"/>
                  <a:pt x="4174" y="168133"/>
                  <a:pt x="4174" y="174721"/>
                </a:cubicBezTo>
                <a:cubicBezTo>
                  <a:pt x="4174" y="181308"/>
                  <a:pt x="8566" y="187164"/>
                  <a:pt x="15154" y="189360"/>
                </a:cubicBezTo>
                <a:lnTo>
                  <a:pt x="236205" y="269143"/>
                </a:lnTo>
                <a:lnTo>
                  <a:pt x="315989" y="490195"/>
                </a:lnTo>
                <a:cubicBezTo>
                  <a:pt x="318185" y="496782"/>
                  <a:pt x="324040" y="501174"/>
                  <a:pt x="330628" y="501174"/>
                </a:cubicBezTo>
                <a:cubicBezTo>
                  <a:pt x="337216" y="501174"/>
                  <a:pt x="343071" y="496782"/>
                  <a:pt x="345267" y="490195"/>
                </a:cubicBezTo>
                <a:lnTo>
                  <a:pt x="500442" y="23937"/>
                </a:lnTo>
                <a:cubicBezTo>
                  <a:pt x="501906" y="18814"/>
                  <a:pt x="501174" y="13690"/>
                  <a:pt x="498246" y="10030"/>
                </a:cubicBezTo>
                <a:cubicBezTo>
                  <a:pt x="496050" y="7102"/>
                  <a:pt x="491659" y="4174"/>
                  <a:pt x="485803" y="4174"/>
                </a:cubicBezTo>
                <a:lnTo>
                  <a:pt x="485803" y="4174"/>
                </a:lnTo>
                <a:close/>
                <a:moveTo>
                  <a:pt x="441886" y="64195"/>
                </a:moveTo>
                <a:lnTo>
                  <a:pt x="329896" y="400164"/>
                </a:lnTo>
                <a:lnTo>
                  <a:pt x="277927" y="255236"/>
                </a:lnTo>
                <a:lnTo>
                  <a:pt x="270607" y="235473"/>
                </a:lnTo>
                <a:lnTo>
                  <a:pt x="250844" y="228154"/>
                </a:lnTo>
                <a:lnTo>
                  <a:pt x="105917" y="176185"/>
                </a:lnTo>
                <a:lnTo>
                  <a:pt x="441886" y="64195"/>
                </a:lnTo>
              </a:path>
            </a:pathLst>
          </a:custGeom>
          <a:solidFill>
            <a:srgbClr val="92D050"/>
          </a:solidFill>
          <a:ln w="7243" cap="flat">
            <a:solidFill>
              <a:srgbClr val="92D050"/>
            </a:solidFill>
            <a:prstDash val="solid"/>
            <a:miter/>
          </a:ln>
        </p:spPr>
        <p:txBody>
          <a:bodyPr rtlCol="0" anchor="ctr"/>
          <a:lstStyle/>
          <a:p>
            <a:endParaRPr lang="ca-ES"/>
          </a:p>
        </p:txBody>
      </p:sp>
      <p:sp>
        <p:nvSpPr>
          <p:cNvPr id="13" name="Title 1">
            <a:extLst>
              <a:ext uri="{FF2B5EF4-FFF2-40B4-BE49-F238E27FC236}">
                <a16:creationId xmlns:a16="http://schemas.microsoft.com/office/drawing/2014/main" id="{C166CC90-113C-48B5-A2BC-8F62E3704537}"/>
              </a:ext>
            </a:extLst>
          </p:cNvPr>
          <p:cNvSpPr>
            <a:spLocks noGrp="1"/>
          </p:cNvSpPr>
          <p:nvPr>
            <p:ph type="title"/>
          </p:nvPr>
        </p:nvSpPr>
        <p:spPr>
          <a:xfrm>
            <a:off x="4384039" y="365125"/>
            <a:ext cx="7164493" cy="1325563"/>
          </a:xfrm>
        </p:spPr>
        <p:txBody>
          <a:bodyPr>
            <a:normAutofit/>
          </a:bodyPr>
          <a:lstStyle/>
          <a:p>
            <a:r>
              <a:rPr lang="en-US" dirty="0">
                <a:latin typeface="Montserrat Light" panose="00000400000000000000" pitchFamily="2" charset="0"/>
              </a:rPr>
              <a:t>Main Menu</a:t>
            </a:r>
            <a:endParaRPr lang="ca-ES" dirty="0">
              <a:latin typeface="Montserrat Light" panose="00000400000000000000" pitchFamily="2" charset="0"/>
            </a:endParaRPr>
          </a:p>
        </p:txBody>
      </p:sp>
    </p:spTree>
    <p:extLst>
      <p:ext uri="{BB962C8B-B14F-4D97-AF65-F5344CB8AC3E}">
        <p14:creationId xmlns:p14="http://schemas.microsoft.com/office/powerpoint/2010/main" val="1994697652"/>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504</TotalTime>
  <Words>713</Words>
  <Application>Microsoft Office PowerPoint</Application>
  <PresentationFormat>Widescreen</PresentationFormat>
  <Paragraphs>152</Paragraphs>
  <Slides>29</Slides>
  <Notes>10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Calibri</vt:lpstr>
      <vt:lpstr>Calibri Light</vt:lpstr>
      <vt:lpstr>Edwardian Script ITC</vt:lpstr>
      <vt:lpstr>Montserrat ExtraBold</vt:lpstr>
      <vt:lpstr>Montserrat Light</vt:lpstr>
      <vt:lpstr>Rockwell Extra Bold</vt:lpstr>
      <vt:lpstr>Office Theme</vt:lpstr>
      <vt:lpstr>by Miquel R. and Roger H.</vt:lpstr>
      <vt:lpstr>PowerPoint Presentation</vt:lpstr>
      <vt:lpstr>Overview</vt:lpstr>
      <vt:lpstr>Login Page</vt:lpstr>
      <vt:lpstr>Main Menu</vt:lpstr>
      <vt:lpstr>Main Menu</vt:lpstr>
      <vt:lpstr>PowerPoint Presentation</vt:lpstr>
      <vt:lpstr>Main Menu</vt:lpstr>
      <vt:lpstr>Main Menu</vt:lpstr>
      <vt:lpstr>Main Menu</vt:lpstr>
      <vt:lpstr>Main Menu</vt:lpstr>
      <vt:lpstr>Main Menu</vt:lpstr>
      <vt:lpstr>Main Menu</vt:lpstr>
      <vt:lpstr>Create a New Game</vt:lpstr>
      <vt:lpstr>Create a New Game</vt:lpstr>
      <vt:lpstr>Create a New Game</vt:lpstr>
      <vt:lpstr>How a Game Works?</vt:lpstr>
      <vt:lpstr>More cyber-facts!!</vt:lpstr>
      <vt:lpstr>The Game Experience</vt:lpstr>
      <vt:lpstr>The Game Experience</vt:lpstr>
      <vt:lpstr>The Game Experience</vt:lpstr>
      <vt:lpstr>The Game Experience</vt:lpstr>
      <vt:lpstr>The Game Experience</vt:lpstr>
      <vt:lpstr>The Game Experience</vt:lpstr>
      <vt:lpstr>Congratulations!!!</vt:lpstr>
      <vt:lpstr>Point Mechanics</vt:lpstr>
      <vt:lpstr>Achivements</vt:lpstr>
      <vt:lpstr>What is learned?</vt:lpstr>
      <vt:lpstr>Miquel R.  Roger H. DJ Tropiguay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Miquel Ricart   Roger Huerta</dc:title>
  <dc:creator>Roger Huerta</dc:creator>
  <cp:lastModifiedBy>Roger Huerta</cp:lastModifiedBy>
  <cp:revision>22</cp:revision>
  <dcterms:created xsi:type="dcterms:W3CDTF">2019-02-24T04:51:46Z</dcterms:created>
  <dcterms:modified xsi:type="dcterms:W3CDTF">2019-02-24T13:15:59Z</dcterms:modified>
</cp:coreProperties>
</file>